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5"/>
  </p:notesMasterIdLst>
  <p:sldIdLst>
    <p:sldId id="308" r:id="rId2"/>
    <p:sldId id="257" r:id="rId3"/>
    <p:sldId id="306" r:id="rId4"/>
    <p:sldId id="307" r:id="rId5"/>
    <p:sldId id="266" r:id="rId6"/>
    <p:sldId id="314" r:id="rId7"/>
    <p:sldId id="315" r:id="rId8"/>
    <p:sldId id="273" r:id="rId9"/>
    <p:sldId id="282" r:id="rId10"/>
    <p:sldId id="284" r:id="rId11"/>
    <p:sldId id="316" r:id="rId12"/>
    <p:sldId id="278" r:id="rId13"/>
    <p:sldId id="287" r:id="rId14"/>
    <p:sldId id="285" r:id="rId15"/>
    <p:sldId id="258" r:id="rId16"/>
    <p:sldId id="289" r:id="rId17"/>
    <p:sldId id="291" r:id="rId18"/>
    <p:sldId id="294" r:id="rId19"/>
    <p:sldId id="295" r:id="rId20"/>
    <p:sldId id="292" r:id="rId21"/>
    <p:sldId id="293" r:id="rId22"/>
    <p:sldId id="288" r:id="rId23"/>
    <p:sldId id="290"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81" autoAdjust="0"/>
    <p:restoredTop sz="94660"/>
  </p:normalViewPr>
  <p:slideViewPr>
    <p:cSldViewPr>
      <p:cViewPr varScale="1">
        <p:scale>
          <a:sx n="73" d="100"/>
          <a:sy n="73" d="100"/>
        </p:scale>
        <p:origin x="1194"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svg"/><Relationship Id="rId1" Type="http://schemas.openxmlformats.org/officeDocument/2006/relationships/image" Target="../media/image13.png"/><Relationship Id="rId6" Type="http://schemas.openxmlformats.org/officeDocument/2006/relationships/image" Target="../media/image19.svg"/><Relationship Id="rId5" Type="http://schemas.openxmlformats.org/officeDocument/2006/relationships/image" Target="../media/image15.png"/><Relationship Id="rId4" Type="http://schemas.openxmlformats.org/officeDocument/2006/relationships/image" Target="../media/image17.svg"/></Relationships>
</file>

<file path=ppt/diagrams/_rels/data5.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image" Target="../media/image22.svg"/><Relationship Id="rId1" Type="http://schemas.openxmlformats.org/officeDocument/2006/relationships/image" Target="../media/image17.png"/><Relationship Id="rId6" Type="http://schemas.openxmlformats.org/officeDocument/2006/relationships/image" Target="../media/image26.svg"/><Relationship Id="rId5" Type="http://schemas.openxmlformats.org/officeDocument/2006/relationships/image" Target="../media/image19.png"/><Relationship Id="rId4" Type="http://schemas.openxmlformats.org/officeDocument/2006/relationships/image" Target="../media/image24.svg"/></Relationships>
</file>

<file path=ppt/diagrams/_rels/data6.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image" Target="../media/image30.svg"/><Relationship Id="rId1" Type="http://schemas.openxmlformats.org/officeDocument/2006/relationships/image" Target="../media/image21.png"/><Relationship Id="rId6" Type="http://schemas.openxmlformats.org/officeDocument/2006/relationships/image" Target="../media/image34.svg"/><Relationship Id="rId5" Type="http://schemas.openxmlformats.org/officeDocument/2006/relationships/image" Target="../media/image23.png"/><Relationship Id="rId4" Type="http://schemas.openxmlformats.org/officeDocument/2006/relationships/image" Target="../media/image3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svg"/><Relationship Id="rId1" Type="http://schemas.openxmlformats.org/officeDocument/2006/relationships/image" Target="../media/image13.png"/><Relationship Id="rId6" Type="http://schemas.openxmlformats.org/officeDocument/2006/relationships/image" Target="../media/image19.svg"/><Relationship Id="rId5" Type="http://schemas.openxmlformats.org/officeDocument/2006/relationships/image" Target="../media/image15.png"/><Relationship Id="rId4" Type="http://schemas.openxmlformats.org/officeDocument/2006/relationships/image" Target="../media/image17.svg"/></Relationships>
</file>

<file path=ppt/diagrams/_rels/drawing5.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image" Target="../media/image22.svg"/><Relationship Id="rId1" Type="http://schemas.openxmlformats.org/officeDocument/2006/relationships/image" Target="../media/image17.png"/><Relationship Id="rId6" Type="http://schemas.openxmlformats.org/officeDocument/2006/relationships/image" Target="../media/image26.svg"/><Relationship Id="rId5" Type="http://schemas.openxmlformats.org/officeDocument/2006/relationships/image" Target="../media/image19.png"/><Relationship Id="rId4" Type="http://schemas.openxmlformats.org/officeDocument/2006/relationships/image" Target="../media/image24.svg"/></Relationships>
</file>

<file path=ppt/diagrams/_rels/drawing6.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image" Target="../media/image30.svg"/><Relationship Id="rId1" Type="http://schemas.openxmlformats.org/officeDocument/2006/relationships/image" Target="../media/image21.png"/><Relationship Id="rId6" Type="http://schemas.openxmlformats.org/officeDocument/2006/relationships/image" Target="../media/image34.svg"/><Relationship Id="rId5" Type="http://schemas.openxmlformats.org/officeDocument/2006/relationships/image" Target="../media/image23.png"/><Relationship Id="rId4" Type="http://schemas.openxmlformats.org/officeDocument/2006/relationships/image" Target="../media/image32.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E35244-93C3-4A6D-84DA-89F0FA22DA2C}"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BDF5B45F-DB62-4D18-BA43-4EBD581900B1}">
      <dgm:prSet/>
      <dgm:spPr/>
      <dgm:t>
        <a:bodyPr/>
        <a:lstStyle/>
        <a:p>
          <a:r>
            <a:rPr lang="en-IE"/>
            <a:t>Self-tracking as self-surveillance, i.e. observing and trying to control oneself</a:t>
          </a:r>
          <a:endParaRPr lang="en-US"/>
        </a:p>
      </dgm:t>
    </dgm:pt>
    <dgm:pt modelId="{55D93AF8-EC8E-4972-99C4-31F2AAED79C8}" type="parTrans" cxnId="{3124DF3C-4DFB-4691-96F8-E2C26728D08D}">
      <dgm:prSet/>
      <dgm:spPr/>
      <dgm:t>
        <a:bodyPr/>
        <a:lstStyle/>
        <a:p>
          <a:endParaRPr lang="en-US"/>
        </a:p>
      </dgm:t>
    </dgm:pt>
    <dgm:pt modelId="{E9AE157F-721E-4AC6-B35B-5A06D43DFCEB}" type="sibTrans" cxnId="{3124DF3C-4DFB-4691-96F8-E2C26728D08D}">
      <dgm:prSet/>
      <dgm:spPr/>
      <dgm:t>
        <a:bodyPr/>
        <a:lstStyle/>
        <a:p>
          <a:endParaRPr lang="en-US"/>
        </a:p>
      </dgm:t>
    </dgm:pt>
    <dgm:pt modelId="{63AAFD72-EC45-44E1-8157-331DE86C16D3}">
      <dgm:prSet/>
      <dgm:spPr/>
      <dgm:t>
        <a:bodyPr/>
        <a:lstStyle/>
        <a:p>
          <a:r>
            <a:rPr lang="en-IE"/>
            <a:t>Co-veillance, i.e. observing of self by actively invited peers in a community, including attempts to influence behaviour of peers</a:t>
          </a:r>
          <a:endParaRPr lang="en-US"/>
        </a:p>
      </dgm:t>
    </dgm:pt>
    <dgm:pt modelId="{6FCCE108-492C-4D9B-A108-04D9CBB4BDD9}" type="parTrans" cxnId="{CD01902C-9129-450B-BF99-4F9963C17ACB}">
      <dgm:prSet/>
      <dgm:spPr/>
      <dgm:t>
        <a:bodyPr/>
        <a:lstStyle/>
        <a:p>
          <a:endParaRPr lang="en-US"/>
        </a:p>
      </dgm:t>
    </dgm:pt>
    <dgm:pt modelId="{508A71B9-83D6-4149-8B4F-078CDCF0807B}" type="sibTrans" cxnId="{CD01902C-9129-450B-BF99-4F9963C17ACB}">
      <dgm:prSet/>
      <dgm:spPr/>
      <dgm:t>
        <a:bodyPr/>
        <a:lstStyle/>
        <a:p>
          <a:endParaRPr lang="en-US"/>
        </a:p>
      </dgm:t>
    </dgm:pt>
    <dgm:pt modelId="{AAD372B1-A8D3-4B62-BE5C-8E5809C72AA3}">
      <dgm:prSet/>
      <dgm:spPr/>
      <dgm:t>
        <a:bodyPr/>
        <a:lstStyle/>
        <a:p>
          <a:r>
            <a:rPr lang="en-IE"/>
            <a:t>Surveillance, i.e. observing of self by third parties, with aim to keep track of, potentially control and “discipline” others</a:t>
          </a:r>
          <a:endParaRPr lang="en-US"/>
        </a:p>
      </dgm:t>
    </dgm:pt>
    <dgm:pt modelId="{A8CB6C4D-BD5B-4F3B-A1D7-381993996C90}" type="parTrans" cxnId="{25858344-C9A5-45E7-8821-C6C17DE5CF77}">
      <dgm:prSet/>
      <dgm:spPr/>
      <dgm:t>
        <a:bodyPr/>
        <a:lstStyle/>
        <a:p>
          <a:endParaRPr lang="en-US"/>
        </a:p>
      </dgm:t>
    </dgm:pt>
    <dgm:pt modelId="{6E9FA5A4-3950-4E8A-8722-47F72F8BCE66}" type="sibTrans" cxnId="{25858344-C9A5-45E7-8821-C6C17DE5CF77}">
      <dgm:prSet/>
      <dgm:spPr/>
      <dgm:t>
        <a:bodyPr/>
        <a:lstStyle/>
        <a:p>
          <a:endParaRPr lang="en-US"/>
        </a:p>
      </dgm:t>
    </dgm:pt>
    <dgm:pt modelId="{24941D1B-E939-4ECB-A94E-FC62F882092B}" type="pres">
      <dgm:prSet presAssocID="{0DE35244-93C3-4A6D-84DA-89F0FA22DA2C}" presName="linear" presStyleCnt="0">
        <dgm:presLayoutVars>
          <dgm:animLvl val="lvl"/>
          <dgm:resizeHandles val="exact"/>
        </dgm:presLayoutVars>
      </dgm:prSet>
      <dgm:spPr/>
      <dgm:t>
        <a:bodyPr/>
        <a:lstStyle/>
        <a:p>
          <a:endParaRPr lang="en-US"/>
        </a:p>
      </dgm:t>
    </dgm:pt>
    <dgm:pt modelId="{82F5C189-2F27-4E6C-A1AA-073D968065E0}" type="pres">
      <dgm:prSet presAssocID="{BDF5B45F-DB62-4D18-BA43-4EBD581900B1}" presName="parentText" presStyleLbl="node1" presStyleIdx="0" presStyleCnt="3">
        <dgm:presLayoutVars>
          <dgm:chMax val="0"/>
          <dgm:bulletEnabled val="1"/>
        </dgm:presLayoutVars>
      </dgm:prSet>
      <dgm:spPr/>
      <dgm:t>
        <a:bodyPr/>
        <a:lstStyle/>
        <a:p>
          <a:endParaRPr lang="en-US"/>
        </a:p>
      </dgm:t>
    </dgm:pt>
    <dgm:pt modelId="{A8110B4B-597E-4BD7-9EE9-7C69F7470EB0}" type="pres">
      <dgm:prSet presAssocID="{E9AE157F-721E-4AC6-B35B-5A06D43DFCEB}" presName="spacer" presStyleCnt="0"/>
      <dgm:spPr/>
    </dgm:pt>
    <dgm:pt modelId="{D0BB52A5-7DF6-491B-95AF-E0EEA354DC4A}" type="pres">
      <dgm:prSet presAssocID="{63AAFD72-EC45-44E1-8157-331DE86C16D3}" presName="parentText" presStyleLbl="node1" presStyleIdx="1" presStyleCnt="3">
        <dgm:presLayoutVars>
          <dgm:chMax val="0"/>
          <dgm:bulletEnabled val="1"/>
        </dgm:presLayoutVars>
      </dgm:prSet>
      <dgm:spPr/>
      <dgm:t>
        <a:bodyPr/>
        <a:lstStyle/>
        <a:p>
          <a:endParaRPr lang="en-US"/>
        </a:p>
      </dgm:t>
    </dgm:pt>
    <dgm:pt modelId="{895A68CC-C9BD-411B-8E08-47EE1234F077}" type="pres">
      <dgm:prSet presAssocID="{508A71B9-83D6-4149-8B4F-078CDCF0807B}" presName="spacer" presStyleCnt="0"/>
      <dgm:spPr/>
    </dgm:pt>
    <dgm:pt modelId="{A28F8771-2EC1-4A97-90D3-ADC06A046EF5}" type="pres">
      <dgm:prSet presAssocID="{AAD372B1-A8D3-4B62-BE5C-8E5809C72AA3}" presName="parentText" presStyleLbl="node1" presStyleIdx="2" presStyleCnt="3">
        <dgm:presLayoutVars>
          <dgm:chMax val="0"/>
          <dgm:bulletEnabled val="1"/>
        </dgm:presLayoutVars>
      </dgm:prSet>
      <dgm:spPr/>
      <dgm:t>
        <a:bodyPr/>
        <a:lstStyle/>
        <a:p>
          <a:endParaRPr lang="en-US"/>
        </a:p>
      </dgm:t>
    </dgm:pt>
  </dgm:ptLst>
  <dgm:cxnLst>
    <dgm:cxn modelId="{7075CC7A-B42D-43A8-BC9A-F828865B6E1B}" type="presOf" srcId="{AAD372B1-A8D3-4B62-BE5C-8E5809C72AA3}" destId="{A28F8771-2EC1-4A97-90D3-ADC06A046EF5}" srcOrd="0" destOrd="0" presId="urn:microsoft.com/office/officeart/2005/8/layout/vList2"/>
    <dgm:cxn modelId="{7E31CBB2-E676-4372-AD39-36A610EAB2A4}" type="presOf" srcId="{0DE35244-93C3-4A6D-84DA-89F0FA22DA2C}" destId="{24941D1B-E939-4ECB-A94E-FC62F882092B}" srcOrd="0" destOrd="0" presId="urn:microsoft.com/office/officeart/2005/8/layout/vList2"/>
    <dgm:cxn modelId="{3124DF3C-4DFB-4691-96F8-E2C26728D08D}" srcId="{0DE35244-93C3-4A6D-84DA-89F0FA22DA2C}" destId="{BDF5B45F-DB62-4D18-BA43-4EBD581900B1}" srcOrd="0" destOrd="0" parTransId="{55D93AF8-EC8E-4972-99C4-31F2AAED79C8}" sibTransId="{E9AE157F-721E-4AC6-B35B-5A06D43DFCEB}"/>
    <dgm:cxn modelId="{499191ED-15DE-4095-9420-1248855C929B}" type="presOf" srcId="{BDF5B45F-DB62-4D18-BA43-4EBD581900B1}" destId="{82F5C189-2F27-4E6C-A1AA-073D968065E0}" srcOrd="0" destOrd="0" presId="urn:microsoft.com/office/officeart/2005/8/layout/vList2"/>
    <dgm:cxn modelId="{37EC65E3-B389-4A24-A235-239B35E9DD4B}" type="presOf" srcId="{63AAFD72-EC45-44E1-8157-331DE86C16D3}" destId="{D0BB52A5-7DF6-491B-95AF-E0EEA354DC4A}" srcOrd="0" destOrd="0" presId="urn:microsoft.com/office/officeart/2005/8/layout/vList2"/>
    <dgm:cxn modelId="{CD01902C-9129-450B-BF99-4F9963C17ACB}" srcId="{0DE35244-93C3-4A6D-84DA-89F0FA22DA2C}" destId="{63AAFD72-EC45-44E1-8157-331DE86C16D3}" srcOrd="1" destOrd="0" parTransId="{6FCCE108-492C-4D9B-A108-04D9CBB4BDD9}" sibTransId="{508A71B9-83D6-4149-8B4F-078CDCF0807B}"/>
    <dgm:cxn modelId="{25858344-C9A5-45E7-8821-C6C17DE5CF77}" srcId="{0DE35244-93C3-4A6D-84DA-89F0FA22DA2C}" destId="{AAD372B1-A8D3-4B62-BE5C-8E5809C72AA3}" srcOrd="2" destOrd="0" parTransId="{A8CB6C4D-BD5B-4F3B-A1D7-381993996C90}" sibTransId="{6E9FA5A4-3950-4E8A-8722-47F72F8BCE66}"/>
    <dgm:cxn modelId="{020BD691-592F-488F-AA79-687156D46360}" type="presParOf" srcId="{24941D1B-E939-4ECB-A94E-FC62F882092B}" destId="{82F5C189-2F27-4E6C-A1AA-073D968065E0}" srcOrd="0" destOrd="0" presId="urn:microsoft.com/office/officeart/2005/8/layout/vList2"/>
    <dgm:cxn modelId="{3C6C6124-6734-4572-97B6-91F1B817F33C}" type="presParOf" srcId="{24941D1B-E939-4ECB-A94E-FC62F882092B}" destId="{A8110B4B-597E-4BD7-9EE9-7C69F7470EB0}" srcOrd="1" destOrd="0" presId="urn:microsoft.com/office/officeart/2005/8/layout/vList2"/>
    <dgm:cxn modelId="{E03EECDB-5C1A-45E3-9E11-72FFE75F3A4B}" type="presParOf" srcId="{24941D1B-E939-4ECB-A94E-FC62F882092B}" destId="{D0BB52A5-7DF6-491B-95AF-E0EEA354DC4A}" srcOrd="2" destOrd="0" presId="urn:microsoft.com/office/officeart/2005/8/layout/vList2"/>
    <dgm:cxn modelId="{1B91641C-1B43-464B-8A80-E7A5C0A2D952}" type="presParOf" srcId="{24941D1B-E939-4ECB-A94E-FC62F882092B}" destId="{895A68CC-C9BD-411B-8E08-47EE1234F077}" srcOrd="3" destOrd="0" presId="urn:microsoft.com/office/officeart/2005/8/layout/vList2"/>
    <dgm:cxn modelId="{1031F512-23EC-4EC0-915F-A52400CCC9A6}" type="presParOf" srcId="{24941D1B-E939-4ECB-A94E-FC62F882092B}" destId="{A28F8771-2EC1-4A97-90D3-ADC06A046EF5}"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A2F2B4-E3B5-4B46-A8A3-FFC6BB4E8471}" type="doc">
      <dgm:prSet loTypeId="urn:microsoft.com/office/officeart/2009/layout/ReverseList" loCatId="relationship" qsTypeId="urn:microsoft.com/office/officeart/2005/8/quickstyle/simple5" qsCatId="simple" csTypeId="urn:microsoft.com/office/officeart/2005/8/colors/accent1_2" csCatId="accent1" phldr="1"/>
      <dgm:spPr/>
      <dgm:t>
        <a:bodyPr/>
        <a:lstStyle/>
        <a:p>
          <a:endParaRPr lang="en-IE"/>
        </a:p>
      </dgm:t>
    </dgm:pt>
    <dgm:pt modelId="{98750558-AC7E-4C73-B2AA-EFAD939D2DB4}">
      <dgm:prSet phldrT="[Text]"/>
      <dgm:spPr/>
      <dgm:t>
        <a:bodyPr/>
        <a:lstStyle/>
        <a:p>
          <a:r>
            <a:rPr lang="de-DE" b="1"/>
            <a:t>Surveillance</a:t>
          </a:r>
          <a:r>
            <a:rPr lang="de-DE"/>
            <a:t>: </a:t>
          </a:r>
        </a:p>
        <a:p>
          <a:r>
            <a:rPr lang="de-DE"/>
            <a:t>- collection of information that allows to predict and influence behaviour</a:t>
          </a:r>
        </a:p>
        <a:p>
          <a:r>
            <a:rPr lang="de-DE"/>
            <a:t>- increased ability to benefit financially from results of surveillance</a:t>
          </a:r>
          <a:endParaRPr lang="en-IE"/>
        </a:p>
      </dgm:t>
    </dgm:pt>
    <dgm:pt modelId="{79940642-E2CD-4335-A856-9694039A78F7}" type="parTrans" cxnId="{232B3680-7DE4-4BCE-9314-9476BE7CE449}">
      <dgm:prSet/>
      <dgm:spPr/>
      <dgm:t>
        <a:bodyPr/>
        <a:lstStyle/>
        <a:p>
          <a:endParaRPr lang="en-IE"/>
        </a:p>
      </dgm:t>
    </dgm:pt>
    <dgm:pt modelId="{3565C792-14E2-4E06-8D38-17D57D625152}" type="sibTrans" cxnId="{232B3680-7DE4-4BCE-9314-9476BE7CE449}">
      <dgm:prSet/>
      <dgm:spPr/>
      <dgm:t>
        <a:bodyPr/>
        <a:lstStyle/>
        <a:p>
          <a:endParaRPr lang="en-IE"/>
        </a:p>
      </dgm:t>
    </dgm:pt>
    <dgm:pt modelId="{B09F2AB3-5FF1-42DD-9A5D-6C0315DFEE7B}">
      <dgm:prSet phldrT="[Text]"/>
      <dgm:spPr/>
      <dgm:t>
        <a:bodyPr/>
        <a:lstStyle/>
        <a:p>
          <a:r>
            <a:rPr lang="de-DE" b="1"/>
            <a:t>Capitalism</a:t>
          </a:r>
          <a:r>
            <a:rPr lang="de-DE"/>
            <a:t>:</a:t>
          </a:r>
        </a:p>
        <a:p>
          <a:r>
            <a:rPr lang="de-DE"/>
            <a:t>- accumulation of wealth</a:t>
          </a:r>
        </a:p>
        <a:p>
          <a:r>
            <a:rPr lang="de-DE"/>
            <a:t>- increased ability to invest in development of further surveillance and influencing mechanisms</a:t>
          </a:r>
          <a:endParaRPr lang="en-IE"/>
        </a:p>
      </dgm:t>
    </dgm:pt>
    <dgm:pt modelId="{4496F28D-41DF-4F39-A243-6C469F4E8A38}" type="parTrans" cxnId="{30FD22FD-5CF3-4A85-93E2-FF762576C68C}">
      <dgm:prSet/>
      <dgm:spPr/>
      <dgm:t>
        <a:bodyPr/>
        <a:lstStyle/>
        <a:p>
          <a:endParaRPr lang="en-IE"/>
        </a:p>
      </dgm:t>
    </dgm:pt>
    <dgm:pt modelId="{735ED53B-B946-4A74-B130-DE05A1491206}" type="sibTrans" cxnId="{30FD22FD-5CF3-4A85-93E2-FF762576C68C}">
      <dgm:prSet/>
      <dgm:spPr/>
      <dgm:t>
        <a:bodyPr/>
        <a:lstStyle/>
        <a:p>
          <a:endParaRPr lang="en-IE"/>
        </a:p>
      </dgm:t>
    </dgm:pt>
    <dgm:pt modelId="{ABF89259-8F4C-4BEA-A065-33135CD36A68}" type="pres">
      <dgm:prSet presAssocID="{B1A2F2B4-E3B5-4B46-A8A3-FFC6BB4E8471}" presName="Name0" presStyleCnt="0">
        <dgm:presLayoutVars>
          <dgm:chMax val="2"/>
          <dgm:chPref val="2"/>
          <dgm:animLvl val="lvl"/>
        </dgm:presLayoutVars>
      </dgm:prSet>
      <dgm:spPr/>
      <dgm:t>
        <a:bodyPr/>
        <a:lstStyle/>
        <a:p>
          <a:endParaRPr lang="en-US"/>
        </a:p>
      </dgm:t>
    </dgm:pt>
    <dgm:pt modelId="{4F2B07FA-79CB-48E5-A646-1CEBAB70BEDF}" type="pres">
      <dgm:prSet presAssocID="{B1A2F2B4-E3B5-4B46-A8A3-FFC6BB4E8471}" presName="LeftText" presStyleLbl="revTx" presStyleIdx="0" presStyleCnt="0">
        <dgm:presLayoutVars>
          <dgm:bulletEnabled val="1"/>
        </dgm:presLayoutVars>
      </dgm:prSet>
      <dgm:spPr/>
      <dgm:t>
        <a:bodyPr/>
        <a:lstStyle/>
        <a:p>
          <a:endParaRPr lang="en-US"/>
        </a:p>
      </dgm:t>
    </dgm:pt>
    <dgm:pt modelId="{1056E317-466F-4421-9859-47CAE0C0287C}" type="pres">
      <dgm:prSet presAssocID="{B1A2F2B4-E3B5-4B46-A8A3-FFC6BB4E8471}" presName="LeftNode" presStyleLbl="bgImgPlace1" presStyleIdx="0" presStyleCnt="2">
        <dgm:presLayoutVars>
          <dgm:chMax val="2"/>
          <dgm:chPref val="2"/>
        </dgm:presLayoutVars>
      </dgm:prSet>
      <dgm:spPr/>
      <dgm:t>
        <a:bodyPr/>
        <a:lstStyle/>
        <a:p>
          <a:endParaRPr lang="en-US"/>
        </a:p>
      </dgm:t>
    </dgm:pt>
    <dgm:pt modelId="{CD22687A-D58E-40AE-9318-E3436FE5B98B}" type="pres">
      <dgm:prSet presAssocID="{B1A2F2B4-E3B5-4B46-A8A3-FFC6BB4E8471}" presName="RightText" presStyleLbl="revTx" presStyleIdx="0" presStyleCnt="0">
        <dgm:presLayoutVars>
          <dgm:bulletEnabled val="1"/>
        </dgm:presLayoutVars>
      </dgm:prSet>
      <dgm:spPr/>
      <dgm:t>
        <a:bodyPr/>
        <a:lstStyle/>
        <a:p>
          <a:endParaRPr lang="en-US"/>
        </a:p>
      </dgm:t>
    </dgm:pt>
    <dgm:pt modelId="{524A4188-D1BC-4EA2-9E88-06FC0463230B}" type="pres">
      <dgm:prSet presAssocID="{B1A2F2B4-E3B5-4B46-A8A3-FFC6BB4E8471}" presName="RightNode" presStyleLbl="bgImgPlace1" presStyleIdx="1" presStyleCnt="2">
        <dgm:presLayoutVars>
          <dgm:chMax val="0"/>
          <dgm:chPref val="0"/>
        </dgm:presLayoutVars>
      </dgm:prSet>
      <dgm:spPr/>
      <dgm:t>
        <a:bodyPr/>
        <a:lstStyle/>
        <a:p>
          <a:endParaRPr lang="en-US"/>
        </a:p>
      </dgm:t>
    </dgm:pt>
    <dgm:pt modelId="{73DC1D45-CEDB-48E7-B063-9FC34EDE6B16}" type="pres">
      <dgm:prSet presAssocID="{B1A2F2B4-E3B5-4B46-A8A3-FFC6BB4E8471}" presName="TopArrow" presStyleLbl="node1" presStyleIdx="0" presStyleCnt="2"/>
      <dgm:spPr/>
    </dgm:pt>
    <dgm:pt modelId="{B554F52C-5621-4057-A42C-CDDCEAD3A31B}" type="pres">
      <dgm:prSet presAssocID="{B1A2F2B4-E3B5-4B46-A8A3-FFC6BB4E8471}" presName="BottomArrow" presStyleLbl="node1" presStyleIdx="1" presStyleCnt="2"/>
      <dgm:spPr/>
    </dgm:pt>
  </dgm:ptLst>
  <dgm:cxnLst>
    <dgm:cxn modelId="{B24C56F9-623B-444F-87A8-FFC4D565A80A}" type="presOf" srcId="{98750558-AC7E-4C73-B2AA-EFAD939D2DB4}" destId="{4F2B07FA-79CB-48E5-A646-1CEBAB70BEDF}" srcOrd="0" destOrd="0" presId="urn:microsoft.com/office/officeart/2009/layout/ReverseList"/>
    <dgm:cxn modelId="{30FD22FD-5CF3-4A85-93E2-FF762576C68C}" srcId="{B1A2F2B4-E3B5-4B46-A8A3-FFC6BB4E8471}" destId="{B09F2AB3-5FF1-42DD-9A5D-6C0315DFEE7B}" srcOrd="1" destOrd="0" parTransId="{4496F28D-41DF-4F39-A243-6C469F4E8A38}" sibTransId="{735ED53B-B946-4A74-B130-DE05A1491206}"/>
    <dgm:cxn modelId="{77C2DAF6-BE62-4C3C-B855-D474344EED40}" type="presOf" srcId="{B1A2F2B4-E3B5-4B46-A8A3-FFC6BB4E8471}" destId="{ABF89259-8F4C-4BEA-A065-33135CD36A68}" srcOrd="0" destOrd="0" presId="urn:microsoft.com/office/officeart/2009/layout/ReverseList"/>
    <dgm:cxn modelId="{232B3680-7DE4-4BCE-9314-9476BE7CE449}" srcId="{B1A2F2B4-E3B5-4B46-A8A3-FFC6BB4E8471}" destId="{98750558-AC7E-4C73-B2AA-EFAD939D2DB4}" srcOrd="0" destOrd="0" parTransId="{79940642-E2CD-4335-A856-9694039A78F7}" sibTransId="{3565C792-14E2-4E06-8D38-17D57D625152}"/>
    <dgm:cxn modelId="{A90A495C-A19C-4815-8282-50018AE93DE9}" type="presOf" srcId="{B09F2AB3-5FF1-42DD-9A5D-6C0315DFEE7B}" destId="{524A4188-D1BC-4EA2-9E88-06FC0463230B}" srcOrd="1" destOrd="0" presId="urn:microsoft.com/office/officeart/2009/layout/ReverseList"/>
    <dgm:cxn modelId="{419A350C-A139-449C-A06D-D431AF221E70}" type="presOf" srcId="{B09F2AB3-5FF1-42DD-9A5D-6C0315DFEE7B}" destId="{CD22687A-D58E-40AE-9318-E3436FE5B98B}" srcOrd="0" destOrd="0" presId="urn:microsoft.com/office/officeart/2009/layout/ReverseList"/>
    <dgm:cxn modelId="{05BBEED3-E467-4F16-BFBF-6FFD06A10AD1}" type="presOf" srcId="{98750558-AC7E-4C73-B2AA-EFAD939D2DB4}" destId="{1056E317-466F-4421-9859-47CAE0C0287C}" srcOrd="1" destOrd="0" presId="urn:microsoft.com/office/officeart/2009/layout/ReverseList"/>
    <dgm:cxn modelId="{7FF56DD9-BB5E-439A-818D-0E57B8D06F31}" type="presParOf" srcId="{ABF89259-8F4C-4BEA-A065-33135CD36A68}" destId="{4F2B07FA-79CB-48E5-A646-1CEBAB70BEDF}" srcOrd="0" destOrd="0" presId="urn:microsoft.com/office/officeart/2009/layout/ReverseList"/>
    <dgm:cxn modelId="{4E8020AF-62BF-42F8-BD7B-EDC9BA9CD2EC}" type="presParOf" srcId="{ABF89259-8F4C-4BEA-A065-33135CD36A68}" destId="{1056E317-466F-4421-9859-47CAE0C0287C}" srcOrd="1" destOrd="0" presId="urn:microsoft.com/office/officeart/2009/layout/ReverseList"/>
    <dgm:cxn modelId="{4E4478EB-1DF5-424D-AA21-84AB0AC7C4E1}" type="presParOf" srcId="{ABF89259-8F4C-4BEA-A065-33135CD36A68}" destId="{CD22687A-D58E-40AE-9318-E3436FE5B98B}" srcOrd="2" destOrd="0" presId="urn:microsoft.com/office/officeart/2009/layout/ReverseList"/>
    <dgm:cxn modelId="{7BEEBE8F-7D57-4312-89A6-6BBD8C1462B0}" type="presParOf" srcId="{ABF89259-8F4C-4BEA-A065-33135CD36A68}" destId="{524A4188-D1BC-4EA2-9E88-06FC0463230B}" srcOrd="3" destOrd="0" presId="urn:microsoft.com/office/officeart/2009/layout/ReverseList"/>
    <dgm:cxn modelId="{857AB598-CD89-41DC-A614-7B9656C93151}" type="presParOf" srcId="{ABF89259-8F4C-4BEA-A065-33135CD36A68}" destId="{73DC1D45-CEDB-48E7-B063-9FC34EDE6B16}" srcOrd="4" destOrd="0" presId="urn:microsoft.com/office/officeart/2009/layout/ReverseList"/>
    <dgm:cxn modelId="{334F00FC-1526-46F0-9D7E-8C73712A6269}" type="presParOf" srcId="{ABF89259-8F4C-4BEA-A065-33135CD36A68}" destId="{B554F52C-5621-4057-A42C-CDDCEAD3A31B}"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6D56BB5-3C7F-4CBD-815A-A8F01D8697C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B13456C-3DB5-4C9F-A68A-247FB04C138E}">
      <dgm:prSet/>
      <dgm:spPr/>
      <dgm:t>
        <a:bodyPr/>
        <a:lstStyle/>
        <a:p>
          <a:pPr>
            <a:lnSpc>
              <a:spcPct val="100000"/>
            </a:lnSpc>
          </a:pPr>
          <a:r>
            <a:rPr lang="de-DE" dirty="0"/>
            <a:t>Tracking </a:t>
          </a:r>
          <a:r>
            <a:rPr lang="de-DE" dirty="0" err="1"/>
            <a:t>your</a:t>
          </a:r>
          <a:r>
            <a:rPr lang="de-DE" dirty="0"/>
            <a:t> </a:t>
          </a:r>
          <a:r>
            <a:rPr lang="de-DE" dirty="0" err="1"/>
            <a:t>actions</a:t>
          </a:r>
          <a:endParaRPr lang="en-US" dirty="0"/>
        </a:p>
      </dgm:t>
    </dgm:pt>
    <dgm:pt modelId="{ADDD48CC-7CF6-43DA-9034-2FA162C00CFA}" type="parTrans" cxnId="{436134AE-4EDF-4AD8-975D-6F0836B72308}">
      <dgm:prSet/>
      <dgm:spPr/>
      <dgm:t>
        <a:bodyPr/>
        <a:lstStyle/>
        <a:p>
          <a:endParaRPr lang="en-US"/>
        </a:p>
      </dgm:t>
    </dgm:pt>
    <dgm:pt modelId="{1E5B92C2-4F9E-41A7-8938-8252746A859E}" type="sibTrans" cxnId="{436134AE-4EDF-4AD8-975D-6F0836B72308}">
      <dgm:prSet/>
      <dgm:spPr/>
      <dgm:t>
        <a:bodyPr/>
        <a:lstStyle/>
        <a:p>
          <a:endParaRPr lang="en-US"/>
        </a:p>
      </dgm:t>
    </dgm:pt>
    <dgm:pt modelId="{7A29D8FB-C184-4D4F-973E-1254138FC4DC}">
      <dgm:prSet/>
      <dgm:spPr/>
      <dgm:t>
        <a:bodyPr/>
        <a:lstStyle/>
        <a:p>
          <a:pPr>
            <a:lnSpc>
              <a:spcPct val="100000"/>
            </a:lnSpc>
          </a:pPr>
          <a:r>
            <a:rPr lang="de-DE" dirty="0" err="1"/>
            <a:t>Creating</a:t>
          </a:r>
          <a:r>
            <a:rPr lang="de-DE" dirty="0"/>
            <a:t> </a:t>
          </a:r>
          <a:r>
            <a:rPr lang="de-DE" dirty="0" err="1"/>
            <a:t>your</a:t>
          </a:r>
          <a:r>
            <a:rPr lang="de-DE" dirty="0"/>
            <a:t> </a:t>
          </a:r>
          <a:r>
            <a:rPr lang="de-DE" dirty="0" err="1"/>
            <a:t>detailed</a:t>
          </a:r>
          <a:r>
            <a:rPr lang="de-DE" dirty="0"/>
            <a:t> </a:t>
          </a:r>
          <a:r>
            <a:rPr lang="de-DE" dirty="0" err="1"/>
            <a:t>profile</a:t>
          </a:r>
          <a:endParaRPr lang="en-US" dirty="0"/>
        </a:p>
      </dgm:t>
    </dgm:pt>
    <dgm:pt modelId="{12427236-6064-41D4-BF17-76487EEFD062}" type="parTrans" cxnId="{FE76ACF0-64C2-486B-AC61-684348A99B50}">
      <dgm:prSet/>
      <dgm:spPr/>
      <dgm:t>
        <a:bodyPr/>
        <a:lstStyle/>
        <a:p>
          <a:endParaRPr lang="en-US"/>
        </a:p>
      </dgm:t>
    </dgm:pt>
    <dgm:pt modelId="{89ED8590-525A-42F1-8480-57139B8FC880}" type="sibTrans" cxnId="{FE76ACF0-64C2-486B-AC61-684348A99B50}">
      <dgm:prSet/>
      <dgm:spPr/>
      <dgm:t>
        <a:bodyPr/>
        <a:lstStyle/>
        <a:p>
          <a:endParaRPr lang="en-US"/>
        </a:p>
      </dgm:t>
    </dgm:pt>
    <dgm:pt modelId="{CB8612B3-74CF-4C3B-96FE-79A1C9CF5B07}">
      <dgm:prSet/>
      <dgm:spPr/>
      <dgm:t>
        <a:bodyPr/>
        <a:lstStyle/>
        <a:p>
          <a:pPr>
            <a:lnSpc>
              <a:spcPct val="100000"/>
            </a:lnSpc>
          </a:pPr>
          <a:r>
            <a:rPr lang="de-DE" dirty="0" err="1"/>
            <a:t>Manipulating</a:t>
          </a:r>
          <a:r>
            <a:rPr lang="de-DE" dirty="0"/>
            <a:t> </a:t>
          </a:r>
          <a:r>
            <a:rPr lang="de-DE" dirty="0" err="1"/>
            <a:t>your</a:t>
          </a:r>
          <a:r>
            <a:rPr lang="de-DE" dirty="0"/>
            <a:t> </a:t>
          </a:r>
          <a:r>
            <a:rPr lang="de-DE" dirty="0" err="1"/>
            <a:t>behaviour</a:t>
          </a:r>
          <a:r>
            <a:rPr lang="de-DE" dirty="0"/>
            <a:t> </a:t>
          </a:r>
          <a:r>
            <a:rPr lang="de-DE" dirty="0" err="1"/>
            <a:t>to</a:t>
          </a:r>
          <a:r>
            <a:rPr lang="de-DE" dirty="0"/>
            <a:t> </a:t>
          </a:r>
          <a:r>
            <a:rPr lang="de-DE" dirty="0" err="1"/>
            <a:t>make</a:t>
          </a:r>
          <a:r>
            <a:rPr lang="de-DE" dirty="0"/>
            <a:t> </a:t>
          </a:r>
          <a:r>
            <a:rPr lang="de-DE" dirty="0" err="1"/>
            <a:t>money</a:t>
          </a:r>
          <a:endParaRPr lang="en-US" dirty="0"/>
        </a:p>
      </dgm:t>
    </dgm:pt>
    <dgm:pt modelId="{9F1EF758-ED4E-4099-8684-C732B7A376F3}" type="parTrans" cxnId="{3D4EBD3C-5EE9-4619-91A0-EEA1A2A87584}">
      <dgm:prSet/>
      <dgm:spPr/>
      <dgm:t>
        <a:bodyPr/>
        <a:lstStyle/>
        <a:p>
          <a:endParaRPr lang="en-US"/>
        </a:p>
      </dgm:t>
    </dgm:pt>
    <dgm:pt modelId="{80C64EEA-D570-4AA8-B7ED-07357A13ED19}" type="sibTrans" cxnId="{3D4EBD3C-5EE9-4619-91A0-EEA1A2A87584}">
      <dgm:prSet/>
      <dgm:spPr/>
      <dgm:t>
        <a:bodyPr/>
        <a:lstStyle/>
        <a:p>
          <a:endParaRPr lang="en-US"/>
        </a:p>
      </dgm:t>
    </dgm:pt>
    <dgm:pt modelId="{A1CD760A-FB49-4C41-B602-16284C9E3D66}" type="pres">
      <dgm:prSet presAssocID="{66D56BB5-3C7F-4CBD-815A-A8F01D8697C1}" presName="root" presStyleCnt="0">
        <dgm:presLayoutVars>
          <dgm:dir/>
          <dgm:resizeHandles val="exact"/>
        </dgm:presLayoutVars>
      </dgm:prSet>
      <dgm:spPr/>
      <dgm:t>
        <a:bodyPr/>
        <a:lstStyle/>
        <a:p>
          <a:endParaRPr lang="en-US"/>
        </a:p>
      </dgm:t>
    </dgm:pt>
    <dgm:pt modelId="{F4102E13-3D9C-42D1-986F-E7AFAB853B8A}" type="pres">
      <dgm:prSet presAssocID="{CB13456C-3DB5-4C9F-A68A-247FB04C138E}" presName="compNode" presStyleCnt="0"/>
      <dgm:spPr/>
    </dgm:pt>
    <dgm:pt modelId="{832AADF7-4145-462F-A284-A84719DD351D}" type="pres">
      <dgm:prSet presAssocID="{CB13456C-3DB5-4C9F-A68A-247FB04C138E}" presName="bgRect" presStyleLbl="bgShp" presStyleIdx="0" presStyleCnt="3"/>
      <dgm:spPr/>
    </dgm:pt>
    <dgm:pt modelId="{C3F1A51C-CD6F-4818-B310-1CA5CC05C5C1}" type="pres">
      <dgm:prSet presAssocID="{CB13456C-3DB5-4C9F-A68A-247FB04C138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Checkmark"/>
        </a:ext>
      </dgm:extLst>
    </dgm:pt>
    <dgm:pt modelId="{941274BA-D16D-42B7-A8D0-F48E90FA0FFC}" type="pres">
      <dgm:prSet presAssocID="{CB13456C-3DB5-4C9F-A68A-247FB04C138E}" presName="spaceRect" presStyleCnt="0"/>
      <dgm:spPr/>
    </dgm:pt>
    <dgm:pt modelId="{40698D4F-0FDD-4299-8539-750D7DEE9EF4}" type="pres">
      <dgm:prSet presAssocID="{CB13456C-3DB5-4C9F-A68A-247FB04C138E}" presName="parTx" presStyleLbl="revTx" presStyleIdx="0" presStyleCnt="3">
        <dgm:presLayoutVars>
          <dgm:chMax val="0"/>
          <dgm:chPref val="0"/>
        </dgm:presLayoutVars>
      </dgm:prSet>
      <dgm:spPr/>
      <dgm:t>
        <a:bodyPr/>
        <a:lstStyle/>
        <a:p>
          <a:endParaRPr lang="en-US"/>
        </a:p>
      </dgm:t>
    </dgm:pt>
    <dgm:pt modelId="{BA909468-8933-44C8-BF58-524CF55EC398}" type="pres">
      <dgm:prSet presAssocID="{1E5B92C2-4F9E-41A7-8938-8252746A859E}" presName="sibTrans" presStyleCnt="0"/>
      <dgm:spPr/>
    </dgm:pt>
    <dgm:pt modelId="{65E2E8AF-C222-44E6-90D0-6AF87B8CF8D0}" type="pres">
      <dgm:prSet presAssocID="{7A29D8FB-C184-4D4F-973E-1254138FC4DC}" presName="compNode" presStyleCnt="0"/>
      <dgm:spPr/>
    </dgm:pt>
    <dgm:pt modelId="{F0A3999D-99E8-4176-93E4-C3997CD6205F}" type="pres">
      <dgm:prSet presAssocID="{7A29D8FB-C184-4D4F-973E-1254138FC4DC}" presName="bgRect" presStyleLbl="bgShp" presStyleIdx="1" presStyleCnt="3"/>
      <dgm:spPr/>
    </dgm:pt>
    <dgm:pt modelId="{CCBCEA04-A72D-46EC-A059-2BBDD31B4A5D}" type="pres">
      <dgm:prSet presAssocID="{7A29D8FB-C184-4D4F-973E-1254138FC4DC}"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User"/>
        </a:ext>
      </dgm:extLst>
    </dgm:pt>
    <dgm:pt modelId="{EC05160E-3DDE-40D5-AAE8-49C59C324DF8}" type="pres">
      <dgm:prSet presAssocID="{7A29D8FB-C184-4D4F-973E-1254138FC4DC}" presName="spaceRect" presStyleCnt="0"/>
      <dgm:spPr/>
    </dgm:pt>
    <dgm:pt modelId="{ED8AC275-3B27-4AF6-B844-2C7EFB0475AA}" type="pres">
      <dgm:prSet presAssocID="{7A29D8FB-C184-4D4F-973E-1254138FC4DC}" presName="parTx" presStyleLbl="revTx" presStyleIdx="1" presStyleCnt="3">
        <dgm:presLayoutVars>
          <dgm:chMax val="0"/>
          <dgm:chPref val="0"/>
        </dgm:presLayoutVars>
      </dgm:prSet>
      <dgm:spPr/>
      <dgm:t>
        <a:bodyPr/>
        <a:lstStyle/>
        <a:p>
          <a:endParaRPr lang="en-US"/>
        </a:p>
      </dgm:t>
    </dgm:pt>
    <dgm:pt modelId="{A41B0D62-4A5D-4FEF-B5C3-BAEFA0DC0C53}" type="pres">
      <dgm:prSet presAssocID="{89ED8590-525A-42F1-8480-57139B8FC880}" presName="sibTrans" presStyleCnt="0"/>
      <dgm:spPr/>
    </dgm:pt>
    <dgm:pt modelId="{1C484D8C-4ED3-4C67-BE93-2F4A720FA626}" type="pres">
      <dgm:prSet presAssocID="{CB8612B3-74CF-4C3B-96FE-79A1C9CF5B07}" presName="compNode" presStyleCnt="0"/>
      <dgm:spPr/>
    </dgm:pt>
    <dgm:pt modelId="{54DCDDBA-54E5-461F-89B7-CDCEE6B54263}" type="pres">
      <dgm:prSet presAssocID="{CB8612B3-74CF-4C3B-96FE-79A1C9CF5B07}" presName="bgRect" presStyleLbl="bgShp" presStyleIdx="2" presStyleCnt="3"/>
      <dgm:spPr/>
    </dgm:pt>
    <dgm:pt modelId="{DC4C647C-8D40-4DB3-AC00-AC026AA14077}" type="pres">
      <dgm:prSet presAssocID="{CB8612B3-74CF-4C3B-96FE-79A1C9CF5B07}"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Money"/>
        </a:ext>
      </dgm:extLst>
    </dgm:pt>
    <dgm:pt modelId="{87A58469-90BA-493F-9683-AE91A7F072E7}" type="pres">
      <dgm:prSet presAssocID="{CB8612B3-74CF-4C3B-96FE-79A1C9CF5B07}" presName="spaceRect" presStyleCnt="0"/>
      <dgm:spPr/>
    </dgm:pt>
    <dgm:pt modelId="{B59FAEEB-25AA-4DC2-8D35-61715D14B9D0}" type="pres">
      <dgm:prSet presAssocID="{CB8612B3-74CF-4C3B-96FE-79A1C9CF5B07}" presName="parTx" presStyleLbl="revTx" presStyleIdx="2" presStyleCnt="3">
        <dgm:presLayoutVars>
          <dgm:chMax val="0"/>
          <dgm:chPref val="0"/>
        </dgm:presLayoutVars>
      </dgm:prSet>
      <dgm:spPr/>
      <dgm:t>
        <a:bodyPr/>
        <a:lstStyle/>
        <a:p>
          <a:endParaRPr lang="en-US"/>
        </a:p>
      </dgm:t>
    </dgm:pt>
  </dgm:ptLst>
  <dgm:cxnLst>
    <dgm:cxn modelId="{70534EA2-99E3-41A0-B210-5572FA764D73}" type="presOf" srcId="{CB13456C-3DB5-4C9F-A68A-247FB04C138E}" destId="{40698D4F-0FDD-4299-8539-750D7DEE9EF4}" srcOrd="0" destOrd="0" presId="urn:microsoft.com/office/officeart/2018/2/layout/IconVerticalSolidList"/>
    <dgm:cxn modelId="{436134AE-4EDF-4AD8-975D-6F0836B72308}" srcId="{66D56BB5-3C7F-4CBD-815A-A8F01D8697C1}" destId="{CB13456C-3DB5-4C9F-A68A-247FB04C138E}" srcOrd="0" destOrd="0" parTransId="{ADDD48CC-7CF6-43DA-9034-2FA162C00CFA}" sibTransId="{1E5B92C2-4F9E-41A7-8938-8252746A859E}"/>
    <dgm:cxn modelId="{A018E668-4A4C-4939-9F00-B7D618CCC58F}" type="presOf" srcId="{7A29D8FB-C184-4D4F-973E-1254138FC4DC}" destId="{ED8AC275-3B27-4AF6-B844-2C7EFB0475AA}" srcOrd="0" destOrd="0" presId="urn:microsoft.com/office/officeart/2018/2/layout/IconVerticalSolidList"/>
    <dgm:cxn modelId="{FE76ACF0-64C2-486B-AC61-684348A99B50}" srcId="{66D56BB5-3C7F-4CBD-815A-A8F01D8697C1}" destId="{7A29D8FB-C184-4D4F-973E-1254138FC4DC}" srcOrd="1" destOrd="0" parTransId="{12427236-6064-41D4-BF17-76487EEFD062}" sibTransId="{89ED8590-525A-42F1-8480-57139B8FC880}"/>
    <dgm:cxn modelId="{F0075816-755A-4595-819A-DF1E4C2E9CB0}" type="presOf" srcId="{66D56BB5-3C7F-4CBD-815A-A8F01D8697C1}" destId="{A1CD760A-FB49-4C41-B602-16284C9E3D66}" srcOrd="0" destOrd="0" presId="urn:microsoft.com/office/officeart/2018/2/layout/IconVerticalSolidList"/>
    <dgm:cxn modelId="{3D4EBD3C-5EE9-4619-91A0-EEA1A2A87584}" srcId="{66D56BB5-3C7F-4CBD-815A-A8F01D8697C1}" destId="{CB8612B3-74CF-4C3B-96FE-79A1C9CF5B07}" srcOrd="2" destOrd="0" parTransId="{9F1EF758-ED4E-4099-8684-C732B7A376F3}" sibTransId="{80C64EEA-D570-4AA8-B7ED-07357A13ED19}"/>
    <dgm:cxn modelId="{93D8D504-3051-4BF8-B739-3C83587FB375}" type="presOf" srcId="{CB8612B3-74CF-4C3B-96FE-79A1C9CF5B07}" destId="{B59FAEEB-25AA-4DC2-8D35-61715D14B9D0}" srcOrd="0" destOrd="0" presId="urn:microsoft.com/office/officeart/2018/2/layout/IconVerticalSolidList"/>
    <dgm:cxn modelId="{9F64A799-08FB-48F2-BE57-E5699A7CB847}" type="presParOf" srcId="{A1CD760A-FB49-4C41-B602-16284C9E3D66}" destId="{F4102E13-3D9C-42D1-986F-E7AFAB853B8A}" srcOrd="0" destOrd="0" presId="urn:microsoft.com/office/officeart/2018/2/layout/IconVerticalSolidList"/>
    <dgm:cxn modelId="{A35EFBA4-DFAB-4B7E-8C53-4BA6726D8E3F}" type="presParOf" srcId="{F4102E13-3D9C-42D1-986F-E7AFAB853B8A}" destId="{832AADF7-4145-462F-A284-A84719DD351D}" srcOrd="0" destOrd="0" presId="urn:microsoft.com/office/officeart/2018/2/layout/IconVerticalSolidList"/>
    <dgm:cxn modelId="{E299BE13-B17D-437A-BCF0-DBE6236C002B}" type="presParOf" srcId="{F4102E13-3D9C-42D1-986F-E7AFAB853B8A}" destId="{C3F1A51C-CD6F-4818-B310-1CA5CC05C5C1}" srcOrd="1" destOrd="0" presId="urn:microsoft.com/office/officeart/2018/2/layout/IconVerticalSolidList"/>
    <dgm:cxn modelId="{86D10351-C6AD-46F0-B544-1F6792B6BB82}" type="presParOf" srcId="{F4102E13-3D9C-42D1-986F-E7AFAB853B8A}" destId="{941274BA-D16D-42B7-A8D0-F48E90FA0FFC}" srcOrd="2" destOrd="0" presId="urn:microsoft.com/office/officeart/2018/2/layout/IconVerticalSolidList"/>
    <dgm:cxn modelId="{2C7FB8E0-314E-45D9-BD4A-8B17FC8CDCF7}" type="presParOf" srcId="{F4102E13-3D9C-42D1-986F-E7AFAB853B8A}" destId="{40698D4F-0FDD-4299-8539-750D7DEE9EF4}" srcOrd="3" destOrd="0" presId="urn:microsoft.com/office/officeart/2018/2/layout/IconVerticalSolidList"/>
    <dgm:cxn modelId="{B95F2B23-67EE-45CB-B3A8-DD3245FE913E}" type="presParOf" srcId="{A1CD760A-FB49-4C41-B602-16284C9E3D66}" destId="{BA909468-8933-44C8-BF58-524CF55EC398}" srcOrd="1" destOrd="0" presId="urn:microsoft.com/office/officeart/2018/2/layout/IconVerticalSolidList"/>
    <dgm:cxn modelId="{56BD75A7-DFA9-4027-BF26-7D04F0764561}" type="presParOf" srcId="{A1CD760A-FB49-4C41-B602-16284C9E3D66}" destId="{65E2E8AF-C222-44E6-90D0-6AF87B8CF8D0}" srcOrd="2" destOrd="0" presId="urn:microsoft.com/office/officeart/2018/2/layout/IconVerticalSolidList"/>
    <dgm:cxn modelId="{EF913A40-A558-4858-8807-A5B2FFAB8E9B}" type="presParOf" srcId="{65E2E8AF-C222-44E6-90D0-6AF87B8CF8D0}" destId="{F0A3999D-99E8-4176-93E4-C3997CD6205F}" srcOrd="0" destOrd="0" presId="urn:microsoft.com/office/officeart/2018/2/layout/IconVerticalSolidList"/>
    <dgm:cxn modelId="{63AC7E3C-55BF-437F-A079-11F16E166265}" type="presParOf" srcId="{65E2E8AF-C222-44E6-90D0-6AF87B8CF8D0}" destId="{CCBCEA04-A72D-46EC-A059-2BBDD31B4A5D}" srcOrd="1" destOrd="0" presId="urn:microsoft.com/office/officeart/2018/2/layout/IconVerticalSolidList"/>
    <dgm:cxn modelId="{40267873-3A40-46DA-BA8E-5B1C18367FBD}" type="presParOf" srcId="{65E2E8AF-C222-44E6-90D0-6AF87B8CF8D0}" destId="{EC05160E-3DDE-40D5-AAE8-49C59C324DF8}" srcOrd="2" destOrd="0" presId="urn:microsoft.com/office/officeart/2018/2/layout/IconVerticalSolidList"/>
    <dgm:cxn modelId="{409054CB-BD26-4F84-8402-1D30BD1562A5}" type="presParOf" srcId="{65E2E8AF-C222-44E6-90D0-6AF87B8CF8D0}" destId="{ED8AC275-3B27-4AF6-B844-2C7EFB0475AA}" srcOrd="3" destOrd="0" presId="urn:microsoft.com/office/officeart/2018/2/layout/IconVerticalSolidList"/>
    <dgm:cxn modelId="{A12A69D2-D17D-40AB-B6E1-D1E65D450DF3}" type="presParOf" srcId="{A1CD760A-FB49-4C41-B602-16284C9E3D66}" destId="{A41B0D62-4A5D-4FEF-B5C3-BAEFA0DC0C53}" srcOrd="3" destOrd="0" presId="urn:microsoft.com/office/officeart/2018/2/layout/IconVerticalSolidList"/>
    <dgm:cxn modelId="{043C16C4-3DE8-416C-B9C6-C2A265C77C84}" type="presParOf" srcId="{A1CD760A-FB49-4C41-B602-16284C9E3D66}" destId="{1C484D8C-4ED3-4C67-BE93-2F4A720FA626}" srcOrd="4" destOrd="0" presId="urn:microsoft.com/office/officeart/2018/2/layout/IconVerticalSolidList"/>
    <dgm:cxn modelId="{7E1DF5B6-996C-45FD-9C66-7CE8B6927DF8}" type="presParOf" srcId="{1C484D8C-4ED3-4C67-BE93-2F4A720FA626}" destId="{54DCDDBA-54E5-461F-89B7-CDCEE6B54263}" srcOrd="0" destOrd="0" presId="urn:microsoft.com/office/officeart/2018/2/layout/IconVerticalSolidList"/>
    <dgm:cxn modelId="{767D5EAE-2455-4508-A049-798A53BF3F33}" type="presParOf" srcId="{1C484D8C-4ED3-4C67-BE93-2F4A720FA626}" destId="{DC4C647C-8D40-4DB3-AC00-AC026AA14077}" srcOrd="1" destOrd="0" presId="urn:microsoft.com/office/officeart/2018/2/layout/IconVerticalSolidList"/>
    <dgm:cxn modelId="{8C441889-59E1-47E2-A648-FF46B6A187D7}" type="presParOf" srcId="{1C484D8C-4ED3-4C67-BE93-2F4A720FA626}" destId="{87A58469-90BA-493F-9683-AE91A7F072E7}" srcOrd="2" destOrd="0" presId="urn:microsoft.com/office/officeart/2018/2/layout/IconVerticalSolidList"/>
    <dgm:cxn modelId="{7312C940-69FB-407E-90AC-1ABBBD6ACD63}" type="presParOf" srcId="{1C484D8C-4ED3-4C67-BE93-2F4A720FA626}" destId="{B59FAEEB-25AA-4DC2-8D35-61715D14B9D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7D276C2-A5C1-4403-98C7-B31DF5BAA4CD}"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US"/>
        </a:p>
      </dgm:t>
    </dgm:pt>
    <dgm:pt modelId="{55103795-3F48-4854-B840-41F94F776C75}">
      <dgm:prSet/>
      <dgm:spPr/>
      <dgm:t>
        <a:bodyPr/>
        <a:lstStyle/>
        <a:p>
          <a:r>
            <a:rPr lang="de-DE" dirty="0"/>
            <a:t>Core </a:t>
          </a:r>
          <a:r>
            <a:rPr lang="de-DE" dirty="0" err="1"/>
            <a:t>product</a:t>
          </a:r>
          <a:r>
            <a:rPr lang="de-DE" dirty="0"/>
            <a:t> </a:t>
          </a:r>
          <a:r>
            <a:rPr lang="de-DE" dirty="0" err="1"/>
            <a:t>of</a:t>
          </a:r>
          <a:r>
            <a:rPr lang="de-DE" dirty="0"/>
            <a:t> </a:t>
          </a:r>
          <a:r>
            <a:rPr lang="de-DE" dirty="0" err="1"/>
            <a:t>these</a:t>
          </a:r>
          <a:r>
            <a:rPr lang="de-DE" dirty="0"/>
            <a:t> </a:t>
          </a:r>
          <a:r>
            <a:rPr lang="de-DE" dirty="0" err="1"/>
            <a:t>companies</a:t>
          </a:r>
          <a:r>
            <a:rPr lang="de-DE" dirty="0"/>
            <a:t>: </a:t>
          </a:r>
          <a:r>
            <a:rPr lang="de-DE" dirty="0" err="1"/>
            <a:t>monetizeable</a:t>
          </a:r>
          <a:r>
            <a:rPr lang="de-DE" dirty="0"/>
            <a:t> </a:t>
          </a:r>
          <a:r>
            <a:rPr lang="de-DE" dirty="0" err="1"/>
            <a:t>prediction</a:t>
          </a:r>
          <a:r>
            <a:rPr lang="de-DE" dirty="0"/>
            <a:t> </a:t>
          </a:r>
          <a:r>
            <a:rPr lang="de-DE" dirty="0" err="1"/>
            <a:t>of</a:t>
          </a:r>
          <a:r>
            <a:rPr lang="de-DE" dirty="0"/>
            <a:t> </a:t>
          </a:r>
          <a:r>
            <a:rPr lang="de-DE" dirty="0" err="1"/>
            <a:t>your</a:t>
          </a:r>
          <a:r>
            <a:rPr lang="de-DE" dirty="0"/>
            <a:t> </a:t>
          </a:r>
          <a:r>
            <a:rPr lang="de-DE" dirty="0" err="1"/>
            <a:t>behaviour</a:t>
          </a:r>
          <a:r>
            <a:rPr lang="de-DE" dirty="0"/>
            <a:t>, </a:t>
          </a:r>
          <a:r>
            <a:rPr lang="de-DE" dirty="0" err="1"/>
            <a:t>traded</a:t>
          </a:r>
          <a:r>
            <a:rPr lang="de-DE" dirty="0"/>
            <a:t> in „</a:t>
          </a:r>
          <a:r>
            <a:rPr lang="de-DE" dirty="0" err="1"/>
            <a:t>behavioural</a:t>
          </a:r>
          <a:r>
            <a:rPr lang="de-DE" dirty="0"/>
            <a:t> </a:t>
          </a:r>
          <a:r>
            <a:rPr lang="de-DE" dirty="0" err="1"/>
            <a:t>futures</a:t>
          </a:r>
          <a:r>
            <a:rPr lang="de-DE" dirty="0"/>
            <a:t> </a:t>
          </a:r>
          <a:r>
            <a:rPr lang="de-DE" dirty="0" err="1"/>
            <a:t>markets</a:t>
          </a:r>
          <a:r>
            <a:rPr lang="de-DE" dirty="0"/>
            <a:t>“</a:t>
          </a:r>
          <a:endParaRPr lang="en-US" dirty="0"/>
        </a:p>
      </dgm:t>
    </dgm:pt>
    <dgm:pt modelId="{BA65BFED-F6DC-4C91-B96C-5AE3158D9233}" type="parTrans" cxnId="{9D6921B8-000C-497A-9950-A5F4710577E9}">
      <dgm:prSet/>
      <dgm:spPr/>
      <dgm:t>
        <a:bodyPr/>
        <a:lstStyle/>
        <a:p>
          <a:endParaRPr lang="en-US"/>
        </a:p>
      </dgm:t>
    </dgm:pt>
    <dgm:pt modelId="{C1497B79-490C-4243-A2AA-25608A512FCE}" type="sibTrans" cxnId="{9D6921B8-000C-497A-9950-A5F4710577E9}">
      <dgm:prSet/>
      <dgm:spPr/>
      <dgm:t>
        <a:bodyPr/>
        <a:lstStyle/>
        <a:p>
          <a:endParaRPr lang="en-US"/>
        </a:p>
      </dgm:t>
    </dgm:pt>
    <dgm:pt modelId="{BD323D04-2C71-4D52-9D8B-26A575746A6C}">
      <dgm:prSet/>
      <dgm:spPr/>
      <dgm:t>
        <a:bodyPr/>
        <a:lstStyle/>
        <a:p>
          <a:r>
            <a:rPr lang="de-DE"/>
            <a:t>Risk: loss of users‘ freedom through unprecedented level of knowledge and access for hidden manipulation</a:t>
          </a:r>
          <a:endParaRPr lang="en-US"/>
        </a:p>
      </dgm:t>
    </dgm:pt>
    <dgm:pt modelId="{98BD6EC9-E784-46CE-90CE-663E09181109}" type="parTrans" cxnId="{95083939-D8AF-49C6-A5DC-281B8AA41DE2}">
      <dgm:prSet/>
      <dgm:spPr/>
      <dgm:t>
        <a:bodyPr/>
        <a:lstStyle/>
        <a:p>
          <a:endParaRPr lang="en-US"/>
        </a:p>
      </dgm:t>
    </dgm:pt>
    <dgm:pt modelId="{3F262055-5980-4CE2-A9B8-FC86742B7AFC}" type="sibTrans" cxnId="{95083939-D8AF-49C6-A5DC-281B8AA41DE2}">
      <dgm:prSet/>
      <dgm:spPr/>
      <dgm:t>
        <a:bodyPr/>
        <a:lstStyle/>
        <a:p>
          <a:endParaRPr lang="en-US"/>
        </a:p>
      </dgm:t>
    </dgm:pt>
    <dgm:pt modelId="{731AE61E-EAF1-4AEA-BE62-3AA916A6C27D}">
      <dgm:prSet/>
      <dgm:spPr/>
      <dgm:t>
        <a:bodyPr/>
        <a:lstStyle/>
        <a:p>
          <a:r>
            <a:rPr lang="de-DE"/>
            <a:t>Aims: increase users‘ behaviour in line with predictions = „behavioural modification“ (which in the past was condemned as undemocratic)</a:t>
          </a:r>
          <a:endParaRPr lang="en-US"/>
        </a:p>
      </dgm:t>
    </dgm:pt>
    <dgm:pt modelId="{4C4D5A29-7777-4377-A715-598F8658138A}" type="parTrans" cxnId="{A10DBA30-C0E8-4E51-9D70-A2D82997658E}">
      <dgm:prSet/>
      <dgm:spPr/>
      <dgm:t>
        <a:bodyPr/>
        <a:lstStyle/>
        <a:p>
          <a:endParaRPr lang="en-US"/>
        </a:p>
      </dgm:t>
    </dgm:pt>
    <dgm:pt modelId="{33A500B4-6907-46C3-91E8-053977B53532}" type="sibTrans" cxnId="{A10DBA30-C0E8-4E51-9D70-A2D82997658E}">
      <dgm:prSet/>
      <dgm:spPr/>
      <dgm:t>
        <a:bodyPr/>
        <a:lstStyle/>
        <a:p>
          <a:endParaRPr lang="en-US"/>
        </a:p>
      </dgm:t>
    </dgm:pt>
    <dgm:pt modelId="{B4FF03F5-5C61-4070-ADDD-BDB844638A11}">
      <dgm:prSet/>
      <dgm:spPr/>
      <dgm:t>
        <a:bodyPr/>
        <a:lstStyle/>
        <a:p>
          <a:r>
            <a:rPr lang="de-DE"/>
            <a:t>Do companies have the right to what my future will be?</a:t>
          </a:r>
          <a:endParaRPr lang="en-US"/>
        </a:p>
      </dgm:t>
    </dgm:pt>
    <dgm:pt modelId="{A44A7206-8434-4230-B2C5-B6681CAD504C}" type="parTrans" cxnId="{65A5980B-E8B9-4B0B-8B24-74905241A93F}">
      <dgm:prSet/>
      <dgm:spPr/>
      <dgm:t>
        <a:bodyPr/>
        <a:lstStyle/>
        <a:p>
          <a:endParaRPr lang="en-US"/>
        </a:p>
      </dgm:t>
    </dgm:pt>
    <dgm:pt modelId="{5EDD5695-7A68-443A-955E-31957D67D7D8}" type="sibTrans" cxnId="{65A5980B-E8B9-4B0B-8B24-74905241A93F}">
      <dgm:prSet/>
      <dgm:spPr/>
      <dgm:t>
        <a:bodyPr/>
        <a:lstStyle/>
        <a:p>
          <a:endParaRPr lang="en-US"/>
        </a:p>
      </dgm:t>
    </dgm:pt>
    <dgm:pt modelId="{970B349B-C054-4B0C-BC4E-92A0F9D52EEE}" type="pres">
      <dgm:prSet presAssocID="{37D276C2-A5C1-4403-98C7-B31DF5BAA4CD}" presName="diagram" presStyleCnt="0">
        <dgm:presLayoutVars>
          <dgm:dir/>
          <dgm:resizeHandles val="exact"/>
        </dgm:presLayoutVars>
      </dgm:prSet>
      <dgm:spPr/>
      <dgm:t>
        <a:bodyPr/>
        <a:lstStyle/>
        <a:p>
          <a:endParaRPr lang="en-US"/>
        </a:p>
      </dgm:t>
    </dgm:pt>
    <dgm:pt modelId="{A30227B4-CD8D-4C45-AC4C-5558AABCE2BC}" type="pres">
      <dgm:prSet presAssocID="{55103795-3F48-4854-B840-41F94F776C75}" presName="node" presStyleLbl="node1" presStyleIdx="0" presStyleCnt="4">
        <dgm:presLayoutVars>
          <dgm:bulletEnabled val="1"/>
        </dgm:presLayoutVars>
      </dgm:prSet>
      <dgm:spPr/>
      <dgm:t>
        <a:bodyPr/>
        <a:lstStyle/>
        <a:p>
          <a:endParaRPr lang="en-US"/>
        </a:p>
      </dgm:t>
    </dgm:pt>
    <dgm:pt modelId="{D564EE06-FAE4-4068-9558-43A38FB6EB78}" type="pres">
      <dgm:prSet presAssocID="{C1497B79-490C-4243-A2AA-25608A512FCE}" presName="sibTrans" presStyleLbl="sibTrans2D1" presStyleIdx="0" presStyleCnt="3"/>
      <dgm:spPr/>
      <dgm:t>
        <a:bodyPr/>
        <a:lstStyle/>
        <a:p>
          <a:endParaRPr lang="en-US"/>
        </a:p>
      </dgm:t>
    </dgm:pt>
    <dgm:pt modelId="{FCBCC02F-86D2-41C5-859B-33BCC3F510B0}" type="pres">
      <dgm:prSet presAssocID="{C1497B79-490C-4243-A2AA-25608A512FCE}" presName="connectorText" presStyleLbl="sibTrans2D1" presStyleIdx="0" presStyleCnt="3"/>
      <dgm:spPr/>
      <dgm:t>
        <a:bodyPr/>
        <a:lstStyle/>
        <a:p>
          <a:endParaRPr lang="en-US"/>
        </a:p>
      </dgm:t>
    </dgm:pt>
    <dgm:pt modelId="{214470DF-CB47-4FD8-9A04-024613C4213D}" type="pres">
      <dgm:prSet presAssocID="{BD323D04-2C71-4D52-9D8B-26A575746A6C}" presName="node" presStyleLbl="node1" presStyleIdx="1" presStyleCnt="4">
        <dgm:presLayoutVars>
          <dgm:bulletEnabled val="1"/>
        </dgm:presLayoutVars>
      </dgm:prSet>
      <dgm:spPr/>
      <dgm:t>
        <a:bodyPr/>
        <a:lstStyle/>
        <a:p>
          <a:endParaRPr lang="en-US"/>
        </a:p>
      </dgm:t>
    </dgm:pt>
    <dgm:pt modelId="{1AE8A66C-5F05-4B23-8659-DE1A3F2FF26C}" type="pres">
      <dgm:prSet presAssocID="{3F262055-5980-4CE2-A9B8-FC86742B7AFC}" presName="sibTrans" presStyleLbl="sibTrans2D1" presStyleIdx="1" presStyleCnt="3"/>
      <dgm:spPr/>
      <dgm:t>
        <a:bodyPr/>
        <a:lstStyle/>
        <a:p>
          <a:endParaRPr lang="en-US"/>
        </a:p>
      </dgm:t>
    </dgm:pt>
    <dgm:pt modelId="{34483B72-A2CB-46EC-B473-7E729AF77F73}" type="pres">
      <dgm:prSet presAssocID="{3F262055-5980-4CE2-A9B8-FC86742B7AFC}" presName="connectorText" presStyleLbl="sibTrans2D1" presStyleIdx="1" presStyleCnt="3"/>
      <dgm:spPr/>
      <dgm:t>
        <a:bodyPr/>
        <a:lstStyle/>
        <a:p>
          <a:endParaRPr lang="en-US"/>
        </a:p>
      </dgm:t>
    </dgm:pt>
    <dgm:pt modelId="{74343137-0B00-44AF-BD8D-70D280C0E16D}" type="pres">
      <dgm:prSet presAssocID="{731AE61E-EAF1-4AEA-BE62-3AA916A6C27D}" presName="node" presStyleLbl="node1" presStyleIdx="2" presStyleCnt="4">
        <dgm:presLayoutVars>
          <dgm:bulletEnabled val="1"/>
        </dgm:presLayoutVars>
      </dgm:prSet>
      <dgm:spPr/>
      <dgm:t>
        <a:bodyPr/>
        <a:lstStyle/>
        <a:p>
          <a:endParaRPr lang="en-US"/>
        </a:p>
      </dgm:t>
    </dgm:pt>
    <dgm:pt modelId="{8C092F80-FB6A-4284-80D9-DD628DDC45D4}" type="pres">
      <dgm:prSet presAssocID="{33A500B4-6907-46C3-91E8-053977B53532}" presName="sibTrans" presStyleLbl="sibTrans2D1" presStyleIdx="2" presStyleCnt="3"/>
      <dgm:spPr/>
      <dgm:t>
        <a:bodyPr/>
        <a:lstStyle/>
        <a:p>
          <a:endParaRPr lang="en-US"/>
        </a:p>
      </dgm:t>
    </dgm:pt>
    <dgm:pt modelId="{B8DA9489-CBAF-41DA-81D6-A73D4A6EA50F}" type="pres">
      <dgm:prSet presAssocID="{33A500B4-6907-46C3-91E8-053977B53532}" presName="connectorText" presStyleLbl="sibTrans2D1" presStyleIdx="2" presStyleCnt="3"/>
      <dgm:spPr/>
      <dgm:t>
        <a:bodyPr/>
        <a:lstStyle/>
        <a:p>
          <a:endParaRPr lang="en-US"/>
        </a:p>
      </dgm:t>
    </dgm:pt>
    <dgm:pt modelId="{782CE0AE-EC82-49D2-9F43-94B21A68D88B}" type="pres">
      <dgm:prSet presAssocID="{B4FF03F5-5C61-4070-ADDD-BDB844638A11}" presName="node" presStyleLbl="node1" presStyleIdx="3" presStyleCnt="4">
        <dgm:presLayoutVars>
          <dgm:bulletEnabled val="1"/>
        </dgm:presLayoutVars>
      </dgm:prSet>
      <dgm:spPr/>
      <dgm:t>
        <a:bodyPr/>
        <a:lstStyle/>
        <a:p>
          <a:endParaRPr lang="en-US"/>
        </a:p>
      </dgm:t>
    </dgm:pt>
  </dgm:ptLst>
  <dgm:cxnLst>
    <dgm:cxn modelId="{DD08D088-C18D-4117-A411-8576D9F27BEA}" type="presOf" srcId="{BD323D04-2C71-4D52-9D8B-26A575746A6C}" destId="{214470DF-CB47-4FD8-9A04-024613C4213D}" srcOrd="0" destOrd="0" presId="urn:microsoft.com/office/officeart/2005/8/layout/process5"/>
    <dgm:cxn modelId="{097098EC-4C71-4412-A439-3208CEEFDF48}" type="presOf" srcId="{C1497B79-490C-4243-A2AA-25608A512FCE}" destId="{FCBCC02F-86D2-41C5-859B-33BCC3F510B0}" srcOrd="1" destOrd="0" presId="urn:microsoft.com/office/officeart/2005/8/layout/process5"/>
    <dgm:cxn modelId="{A4896BAB-1749-4D89-A5EE-FCEFC2F8E1ED}" type="presOf" srcId="{B4FF03F5-5C61-4070-ADDD-BDB844638A11}" destId="{782CE0AE-EC82-49D2-9F43-94B21A68D88B}" srcOrd="0" destOrd="0" presId="urn:microsoft.com/office/officeart/2005/8/layout/process5"/>
    <dgm:cxn modelId="{9D6921B8-000C-497A-9950-A5F4710577E9}" srcId="{37D276C2-A5C1-4403-98C7-B31DF5BAA4CD}" destId="{55103795-3F48-4854-B840-41F94F776C75}" srcOrd="0" destOrd="0" parTransId="{BA65BFED-F6DC-4C91-B96C-5AE3158D9233}" sibTransId="{C1497B79-490C-4243-A2AA-25608A512FCE}"/>
    <dgm:cxn modelId="{D914A18F-5F44-43D1-BDAD-FA0908CCF5E5}" type="presOf" srcId="{3F262055-5980-4CE2-A9B8-FC86742B7AFC}" destId="{1AE8A66C-5F05-4B23-8659-DE1A3F2FF26C}" srcOrd="0" destOrd="0" presId="urn:microsoft.com/office/officeart/2005/8/layout/process5"/>
    <dgm:cxn modelId="{C97CB2C1-5209-472A-BBDA-BD5581AD93DA}" type="presOf" srcId="{55103795-3F48-4854-B840-41F94F776C75}" destId="{A30227B4-CD8D-4C45-AC4C-5558AABCE2BC}" srcOrd="0" destOrd="0" presId="urn:microsoft.com/office/officeart/2005/8/layout/process5"/>
    <dgm:cxn modelId="{B4B724EE-F036-4F0B-9417-86C358332E20}" type="presOf" srcId="{37D276C2-A5C1-4403-98C7-B31DF5BAA4CD}" destId="{970B349B-C054-4B0C-BC4E-92A0F9D52EEE}" srcOrd="0" destOrd="0" presId="urn:microsoft.com/office/officeart/2005/8/layout/process5"/>
    <dgm:cxn modelId="{834E3FF0-6BEE-4118-95C4-46F7CA50C03C}" type="presOf" srcId="{C1497B79-490C-4243-A2AA-25608A512FCE}" destId="{D564EE06-FAE4-4068-9558-43A38FB6EB78}" srcOrd="0" destOrd="0" presId="urn:microsoft.com/office/officeart/2005/8/layout/process5"/>
    <dgm:cxn modelId="{F4CFCB5B-3F6E-42EA-9881-C6FF9B4DBE12}" type="presOf" srcId="{33A500B4-6907-46C3-91E8-053977B53532}" destId="{8C092F80-FB6A-4284-80D9-DD628DDC45D4}" srcOrd="0" destOrd="0" presId="urn:microsoft.com/office/officeart/2005/8/layout/process5"/>
    <dgm:cxn modelId="{0CC67900-9549-468C-A7F3-E1E64261DB43}" type="presOf" srcId="{731AE61E-EAF1-4AEA-BE62-3AA916A6C27D}" destId="{74343137-0B00-44AF-BD8D-70D280C0E16D}" srcOrd="0" destOrd="0" presId="urn:microsoft.com/office/officeart/2005/8/layout/process5"/>
    <dgm:cxn modelId="{95083939-D8AF-49C6-A5DC-281B8AA41DE2}" srcId="{37D276C2-A5C1-4403-98C7-B31DF5BAA4CD}" destId="{BD323D04-2C71-4D52-9D8B-26A575746A6C}" srcOrd="1" destOrd="0" parTransId="{98BD6EC9-E784-46CE-90CE-663E09181109}" sibTransId="{3F262055-5980-4CE2-A9B8-FC86742B7AFC}"/>
    <dgm:cxn modelId="{E2C74A1E-E5AF-443F-8F65-AAB54B88444C}" type="presOf" srcId="{3F262055-5980-4CE2-A9B8-FC86742B7AFC}" destId="{34483B72-A2CB-46EC-B473-7E729AF77F73}" srcOrd="1" destOrd="0" presId="urn:microsoft.com/office/officeart/2005/8/layout/process5"/>
    <dgm:cxn modelId="{A10DBA30-C0E8-4E51-9D70-A2D82997658E}" srcId="{37D276C2-A5C1-4403-98C7-B31DF5BAA4CD}" destId="{731AE61E-EAF1-4AEA-BE62-3AA916A6C27D}" srcOrd="2" destOrd="0" parTransId="{4C4D5A29-7777-4377-A715-598F8658138A}" sibTransId="{33A500B4-6907-46C3-91E8-053977B53532}"/>
    <dgm:cxn modelId="{65A5980B-E8B9-4B0B-8B24-74905241A93F}" srcId="{37D276C2-A5C1-4403-98C7-B31DF5BAA4CD}" destId="{B4FF03F5-5C61-4070-ADDD-BDB844638A11}" srcOrd="3" destOrd="0" parTransId="{A44A7206-8434-4230-B2C5-B6681CAD504C}" sibTransId="{5EDD5695-7A68-443A-955E-31957D67D7D8}"/>
    <dgm:cxn modelId="{B01D6B78-A560-44EB-A9E2-2C009540FC1D}" type="presOf" srcId="{33A500B4-6907-46C3-91E8-053977B53532}" destId="{B8DA9489-CBAF-41DA-81D6-A73D4A6EA50F}" srcOrd="1" destOrd="0" presId="urn:microsoft.com/office/officeart/2005/8/layout/process5"/>
    <dgm:cxn modelId="{9A963367-B63C-444F-824E-97D613F63ED8}" type="presParOf" srcId="{970B349B-C054-4B0C-BC4E-92A0F9D52EEE}" destId="{A30227B4-CD8D-4C45-AC4C-5558AABCE2BC}" srcOrd="0" destOrd="0" presId="urn:microsoft.com/office/officeart/2005/8/layout/process5"/>
    <dgm:cxn modelId="{14A076C9-BB6B-489C-B635-71F7F86EF1CB}" type="presParOf" srcId="{970B349B-C054-4B0C-BC4E-92A0F9D52EEE}" destId="{D564EE06-FAE4-4068-9558-43A38FB6EB78}" srcOrd="1" destOrd="0" presId="urn:microsoft.com/office/officeart/2005/8/layout/process5"/>
    <dgm:cxn modelId="{449D72DC-7E31-492B-B3BF-7035161C08DE}" type="presParOf" srcId="{D564EE06-FAE4-4068-9558-43A38FB6EB78}" destId="{FCBCC02F-86D2-41C5-859B-33BCC3F510B0}" srcOrd="0" destOrd="0" presId="urn:microsoft.com/office/officeart/2005/8/layout/process5"/>
    <dgm:cxn modelId="{DC2873C0-F441-43EE-BD0B-5A0504352E01}" type="presParOf" srcId="{970B349B-C054-4B0C-BC4E-92A0F9D52EEE}" destId="{214470DF-CB47-4FD8-9A04-024613C4213D}" srcOrd="2" destOrd="0" presId="urn:microsoft.com/office/officeart/2005/8/layout/process5"/>
    <dgm:cxn modelId="{00422D29-ECB3-48E0-B518-58BA94629894}" type="presParOf" srcId="{970B349B-C054-4B0C-BC4E-92A0F9D52EEE}" destId="{1AE8A66C-5F05-4B23-8659-DE1A3F2FF26C}" srcOrd="3" destOrd="0" presId="urn:microsoft.com/office/officeart/2005/8/layout/process5"/>
    <dgm:cxn modelId="{34E03045-EDA7-4087-9E0E-9E03A90A9815}" type="presParOf" srcId="{1AE8A66C-5F05-4B23-8659-DE1A3F2FF26C}" destId="{34483B72-A2CB-46EC-B473-7E729AF77F73}" srcOrd="0" destOrd="0" presId="urn:microsoft.com/office/officeart/2005/8/layout/process5"/>
    <dgm:cxn modelId="{50109824-17E7-4EA1-BC83-2AB67C33BFDC}" type="presParOf" srcId="{970B349B-C054-4B0C-BC4E-92A0F9D52EEE}" destId="{74343137-0B00-44AF-BD8D-70D280C0E16D}" srcOrd="4" destOrd="0" presId="urn:microsoft.com/office/officeart/2005/8/layout/process5"/>
    <dgm:cxn modelId="{B79D45AC-E299-4897-9DA0-6C9D9F09C517}" type="presParOf" srcId="{970B349B-C054-4B0C-BC4E-92A0F9D52EEE}" destId="{8C092F80-FB6A-4284-80D9-DD628DDC45D4}" srcOrd="5" destOrd="0" presId="urn:microsoft.com/office/officeart/2005/8/layout/process5"/>
    <dgm:cxn modelId="{333BB6EC-ADE7-4537-A1B3-F3DB13B851F8}" type="presParOf" srcId="{8C092F80-FB6A-4284-80D9-DD628DDC45D4}" destId="{B8DA9489-CBAF-41DA-81D6-A73D4A6EA50F}" srcOrd="0" destOrd="0" presId="urn:microsoft.com/office/officeart/2005/8/layout/process5"/>
    <dgm:cxn modelId="{18561D85-1751-420F-9808-0E7BE0EB06C2}" type="presParOf" srcId="{970B349B-C054-4B0C-BC4E-92A0F9D52EEE}" destId="{782CE0AE-EC82-49D2-9F43-94B21A68D88B}" srcOrd="6"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8375C67-715A-4DCD-848C-2C1DA0B4438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4C69666-4887-4D02-87E8-DF77BE07709C}">
      <dgm:prSet/>
      <dgm:spPr/>
      <dgm:t>
        <a:bodyPr/>
        <a:lstStyle/>
        <a:p>
          <a:r>
            <a:rPr lang="de-DE" dirty="0" err="1"/>
            <a:t>Treating</a:t>
          </a:r>
          <a:r>
            <a:rPr lang="de-DE" dirty="0"/>
            <a:t> human </a:t>
          </a:r>
          <a:r>
            <a:rPr lang="de-DE" dirty="0" err="1"/>
            <a:t>beings</a:t>
          </a:r>
          <a:r>
            <a:rPr lang="de-DE" dirty="0"/>
            <a:t> </a:t>
          </a:r>
          <a:r>
            <a:rPr lang="de-DE" dirty="0" err="1"/>
            <a:t>as</a:t>
          </a:r>
          <a:r>
            <a:rPr lang="de-DE" dirty="0"/>
            <a:t> </a:t>
          </a:r>
          <a:r>
            <a:rPr lang="de-DE" dirty="0" err="1"/>
            <a:t>mere</a:t>
          </a:r>
          <a:r>
            <a:rPr lang="de-DE" dirty="0"/>
            <a:t> </a:t>
          </a:r>
          <a:r>
            <a:rPr lang="de-DE" dirty="0" err="1"/>
            <a:t>tools</a:t>
          </a:r>
          <a:r>
            <a:rPr lang="de-DE" dirty="0"/>
            <a:t> </a:t>
          </a:r>
          <a:r>
            <a:rPr lang="de-DE" dirty="0" err="1"/>
            <a:t>to</a:t>
          </a:r>
          <a:r>
            <a:rPr lang="de-DE" dirty="0"/>
            <a:t> </a:t>
          </a:r>
          <a:r>
            <a:rPr lang="de-DE" dirty="0" err="1"/>
            <a:t>achieve</a:t>
          </a:r>
          <a:r>
            <a:rPr lang="de-DE" dirty="0"/>
            <a:t> </a:t>
          </a:r>
          <a:r>
            <a:rPr lang="de-DE" dirty="0" err="1"/>
            <a:t>increased</a:t>
          </a:r>
          <a:r>
            <a:rPr lang="de-DE" dirty="0"/>
            <a:t> </a:t>
          </a:r>
          <a:r>
            <a:rPr lang="de-DE" dirty="0" err="1"/>
            <a:t>profits</a:t>
          </a:r>
          <a:endParaRPr lang="en-US" dirty="0"/>
        </a:p>
      </dgm:t>
    </dgm:pt>
    <dgm:pt modelId="{138845B6-9FA1-45CB-A716-06CB6E002DEA}" type="parTrans" cxnId="{C780B225-EDAD-4FA4-8F60-4C129371EC96}">
      <dgm:prSet/>
      <dgm:spPr/>
      <dgm:t>
        <a:bodyPr/>
        <a:lstStyle/>
        <a:p>
          <a:endParaRPr lang="en-US"/>
        </a:p>
      </dgm:t>
    </dgm:pt>
    <dgm:pt modelId="{BB3C5F14-305F-4979-919E-8DD88D1EE91D}" type="sibTrans" cxnId="{C780B225-EDAD-4FA4-8F60-4C129371EC96}">
      <dgm:prSet/>
      <dgm:spPr/>
      <dgm:t>
        <a:bodyPr/>
        <a:lstStyle/>
        <a:p>
          <a:endParaRPr lang="en-US"/>
        </a:p>
      </dgm:t>
    </dgm:pt>
    <dgm:pt modelId="{7E193D5E-680E-4896-9DD9-19071B3926DA}">
      <dgm:prSet/>
      <dgm:spPr/>
      <dgm:t>
        <a:bodyPr/>
        <a:lstStyle/>
        <a:p>
          <a:r>
            <a:rPr lang="de-DE"/>
            <a:t>Working through a ubiquitous, automated computational network of smart devices</a:t>
          </a:r>
          <a:endParaRPr lang="en-US"/>
        </a:p>
      </dgm:t>
    </dgm:pt>
    <dgm:pt modelId="{9C9E1020-18DB-444D-AB59-7974B29809DA}" type="parTrans" cxnId="{CC60DCDE-FA80-4ED1-9613-C68F2949AB46}">
      <dgm:prSet/>
      <dgm:spPr/>
      <dgm:t>
        <a:bodyPr/>
        <a:lstStyle/>
        <a:p>
          <a:endParaRPr lang="en-US"/>
        </a:p>
      </dgm:t>
    </dgm:pt>
    <dgm:pt modelId="{58B242D0-A30E-42E1-B427-443BAB7E8C7B}" type="sibTrans" cxnId="{CC60DCDE-FA80-4ED1-9613-C68F2949AB46}">
      <dgm:prSet/>
      <dgm:spPr/>
      <dgm:t>
        <a:bodyPr/>
        <a:lstStyle/>
        <a:p>
          <a:endParaRPr lang="en-US"/>
        </a:p>
      </dgm:t>
    </dgm:pt>
    <dgm:pt modelId="{AFC7612D-B975-4D69-9499-1B3317513D1D}">
      <dgm:prSet/>
      <dgm:spPr/>
      <dgm:t>
        <a:bodyPr/>
        <a:lstStyle/>
        <a:p>
          <a:r>
            <a:rPr lang="de-DE" dirty="0"/>
            <a:t>Move </a:t>
          </a:r>
          <a:r>
            <a:rPr lang="de-DE" dirty="0" err="1"/>
            <a:t>from</a:t>
          </a:r>
          <a:r>
            <a:rPr lang="de-DE" dirty="0"/>
            <a:t> </a:t>
          </a:r>
          <a:r>
            <a:rPr lang="de-DE" dirty="0" err="1"/>
            <a:t>knowledge</a:t>
          </a:r>
          <a:r>
            <a:rPr lang="de-DE" dirty="0"/>
            <a:t> </a:t>
          </a:r>
          <a:r>
            <a:rPr lang="de-DE" dirty="0" err="1"/>
            <a:t>to</a:t>
          </a:r>
          <a:r>
            <a:rPr lang="de-DE" dirty="0"/>
            <a:t> </a:t>
          </a:r>
          <a:r>
            <a:rPr lang="de-DE" dirty="0" err="1"/>
            <a:t>behavioural</a:t>
          </a:r>
          <a:r>
            <a:rPr lang="de-DE" dirty="0"/>
            <a:t> </a:t>
          </a:r>
          <a:r>
            <a:rPr lang="de-DE" dirty="0" err="1"/>
            <a:t>modification</a:t>
          </a:r>
          <a:r>
            <a:rPr lang="de-DE" dirty="0"/>
            <a:t> </a:t>
          </a:r>
          <a:r>
            <a:rPr lang="de-DE" dirty="0" err="1"/>
            <a:t>with</a:t>
          </a:r>
          <a:r>
            <a:rPr lang="de-DE" dirty="0"/>
            <a:t> </a:t>
          </a:r>
          <a:r>
            <a:rPr lang="de-DE" dirty="0" err="1"/>
            <a:t>continuous</a:t>
          </a:r>
          <a:r>
            <a:rPr lang="de-DE" dirty="0"/>
            <a:t> </a:t>
          </a:r>
          <a:r>
            <a:rPr lang="de-DE" dirty="0" err="1"/>
            <a:t>intensification</a:t>
          </a:r>
          <a:r>
            <a:rPr lang="de-DE" dirty="0"/>
            <a:t> </a:t>
          </a:r>
          <a:r>
            <a:rPr lang="de-DE" dirty="0" err="1"/>
            <a:t>of</a:t>
          </a:r>
          <a:r>
            <a:rPr lang="de-DE" dirty="0"/>
            <a:t> </a:t>
          </a:r>
          <a:r>
            <a:rPr lang="de-DE" dirty="0" err="1"/>
            <a:t>the</a:t>
          </a:r>
          <a:r>
            <a:rPr lang="de-DE" dirty="0"/>
            <a:t> </a:t>
          </a:r>
          <a:r>
            <a:rPr lang="de-DE" dirty="0" err="1"/>
            <a:t>means</a:t>
          </a:r>
          <a:r>
            <a:rPr lang="de-DE" dirty="0"/>
            <a:t> </a:t>
          </a:r>
          <a:r>
            <a:rPr lang="de-DE" dirty="0" err="1"/>
            <a:t>of</a:t>
          </a:r>
          <a:r>
            <a:rPr lang="de-DE" dirty="0"/>
            <a:t> </a:t>
          </a:r>
          <a:r>
            <a:rPr lang="de-DE" dirty="0" err="1"/>
            <a:t>behavioural</a:t>
          </a:r>
          <a:r>
            <a:rPr lang="de-DE" dirty="0"/>
            <a:t> </a:t>
          </a:r>
          <a:r>
            <a:rPr lang="de-DE" dirty="0" err="1"/>
            <a:t>modification</a:t>
          </a:r>
          <a:endParaRPr lang="en-US" dirty="0"/>
        </a:p>
      </dgm:t>
    </dgm:pt>
    <dgm:pt modelId="{A4338F34-B0AE-47DC-AE2A-1D9B45649D93}" type="parTrans" cxnId="{DA3A0273-DBF7-4963-87D7-416E8A2B1D38}">
      <dgm:prSet/>
      <dgm:spPr/>
      <dgm:t>
        <a:bodyPr/>
        <a:lstStyle/>
        <a:p>
          <a:endParaRPr lang="en-US"/>
        </a:p>
      </dgm:t>
    </dgm:pt>
    <dgm:pt modelId="{74CEDE6C-1A4B-4AE3-8083-D2D1A33F02C9}" type="sibTrans" cxnId="{DA3A0273-DBF7-4963-87D7-416E8A2B1D38}">
      <dgm:prSet/>
      <dgm:spPr/>
      <dgm:t>
        <a:bodyPr/>
        <a:lstStyle/>
        <a:p>
          <a:endParaRPr lang="en-US"/>
        </a:p>
      </dgm:t>
    </dgm:pt>
    <dgm:pt modelId="{266D88A0-98A9-43F6-AC98-468A8CBC17BE}">
      <dgm:prSet/>
      <dgm:spPr/>
      <dgm:t>
        <a:bodyPr/>
        <a:lstStyle/>
        <a:p>
          <a:r>
            <a:rPr lang="de-DE"/>
            <a:t>Further supported by lack of precedents and context of security interestst after 9/11</a:t>
          </a:r>
          <a:endParaRPr lang="en-US"/>
        </a:p>
      </dgm:t>
    </dgm:pt>
    <dgm:pt modelId="{E171C9B8-43E6-477B-9A93-81BDEEBC4322}" type="parTrans" cxnId="{C13277CA-67ED-483E-A096-8628BE59BADD}">
      <dgm:prSet/>
      <dgm:spPr/>
      <dgm:t>
        <a:bodyPr/>
        <a:lstStyle/>
        <a:p>
          <a:endParaRPr lang="en-US"/>
        </a:p>
      </dgm:t>
    </dgm:pt>
    <dgm:pt modelId="{A74B8DC7-F7B4-4A84-B24F-46C3BBCC5135}" type="sibTrans" cxnId="{C13277CA-67ED-483E-A096-8628BE59BADD}">
      <dgm:prSet/>
      <dgm:spPr/>
      <dgm:t>
        <a:bodyPr/>
        <a:lstStyle/>
        <a:p>
          <a:endParaRPr lang="en-US"/>
        </a:p>
      </dgm:t>
    </dgm:pt>
    <dgm:pt modelId="{B8E7995B-333C-4FE2-8975-C8BC3145C6A5}" type="pres">
      <dgm:prSet presAssocID="{A8375C67-715A-4DCD-848C-2C1DA0B4438A}" presName="root" presStyleCnt="0">
        <dgm:presLayoutVars>
          <dgm:dir/>
          <dgm:resizeHandles val="exact"/>
        </dgm:presLayoutVars>
      </dgm:prSet>
      <dgm:spPr/>
      <dgm:t>
        <a:bodyPr/>
        <a:lstStyle/>
        <a:p>
          <a:endParaRPr lang="en-US"/>
        </a:p>
      </dgm:t>
    </dgm:pt>
    <dgm:pt modelId="{236C1CB1-E6E4-46FF-BD37-3D3E00367B4F}" type="pres">
      <dgm:prSet presAssocID="{84C69666-4887-4D02-87E8-DF77BE07709C}" presName="compNode" presStyleCnt="0"/>
      <dgm:spPr/>
    </dgm:pt>
    <dgm:pt modelId="{6D546308-AF88-41AF-931B-66530A57DFFE}" type="pres">
      <dgm:prSet presAssocID="{84C69666-4887-4D02-87E8-DF77BE07709C}" presName="bgRect" presStyleLbl="bgShp" presStyleIdx="0" presStyleCnt="4"/>
      <dgm:spPr/>
    </dgm:pt>
    <dgm:pt modelId="{BD7A16ED-1FBC-4289-8042-2754218018CD}" type="pres">
      <dgm:prSet presAssocID="{84C69666-4887-4D02-87E8-DF77BE07709C}" presName="iconRect" presStyleLbl="node1" presStyleIdx="0" presStyleCnt="4"/>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Bar Graph with Upward Trend"/>
        </a:ext>
      </dgm:extLst>
    </dgm:pt>
    <dgm:pt modelId="{8F49A35D-4DA5-498B-9F62-94C6496B99CA}" type="pres">
      <dgm:prSet presAssocID="{84C69666-4887-4D02-87E8-DF77BE07709C}" presName="spaceRect" presStyleCnt="0"/>
      <dgm:spPr/>
    </dgm:pt>
    <dgm:pt modelId="{D00F6D34-D5F3-4E21-897E-EBEF31E0BC88}" type="pres">
      <dgm:prSet presAssocID="{84C69666-4887-4D02-87E8-DF77BE07709C}" presName="parTx" presStyleLbl="revTx" presStyleIdx="0" presStyleCnt="4">
        <dgm:presLayoutVars>
          <dgm:chMax val="0"/>
          <dgm:chPref val="0"/>
        </dgm:presLayoutVars>
      </dgm:prSet>
      <dgm:spPr/>
      <dgm:t>
        <a:bodyPr/>
        <a:lstStyle/>
        <a:p>
          <a:endParaRPr lang="en-US"/>
        </a:p>
      </dgm:t>
    </dgm:pt>
    <dgm:pt modelId="{2CE7A3B3-3FC3-40EE-B211-956B55B84231}" type="pres">
      <dgm:prSet presAssocID="{BB3C5F14-305F-4979-919E-8DD88D1EE91D}" presName="sibTrans" presStyleCnt="0"/>
      <dgm:spPr/>
    </dgm:pt>
    <dgm:pt modelId="{CD839A0C-38D9-4231-9A00-B9FF78FC3C45}" type="pres">
      <dgm:prSet presAssocID="{7E193D5E-680E-4896-9DD9-19071B3926DA}" presName="compNode" presStyleCnt="0"/>
      <dgm:spPr/>
    </dgm:pt>
    <dgm:pt modelId="{3AAB308D-5BD4-4873-932C-DA8CF5B39450}" type="pres">
      <dgm:prSet presAssocID="{7E193D5E-680E-4896-9DD9-19071B3926DA}" presName="bgRect" presStyleLbl="bgShp" presStyleIdx="1" presStyleCnt="4"/>
      <dgm:spPr/>
    </dgm:pt>
    <dgm:pt modelId="{B33EBA6D-96A2-486A-892A-7318607906A8}" type="pres">
      <dgm:prSet presAssocID="{7E193D5E-680E-4896-9DD9-19071B3926DA}" presName="iconRect" presStyleLbl="node1" presStyleIdx="1" presStyleCnt="4"/>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Processor"/>
        </a:ext>
      </dgm:extLst>
    </dgm:pt>
    <dgm:pt modelId="{4C66314B-D728-4DF4-9122-8A6ADF880292}" type="pres">
      <dgm:prSet presAssocID="{7E193D5E-680E-4896-9DD9-19071B3926DA}" presName="spaceRect" presStyleCnt="0"/>
      <dgm:spPr/>
    </dgm:pt>
    <dgm:pt modelId="{CF9B0A64-ADC3-4BBC-B9F6-7B169C4B948F}" type="pres">
      <dgm:prSet presAssocID="{7E193D5E-680E-4896-9DD9-19071B3926DA}" presName="parTx" presStyleLbl="revTx" presStyleIdx="1" presStyleCnt="4">
        <dgm:presLayoutVars>
          <dgm:chMax val="0"/>
          <dgm:chPref val="0"/>
        </dgm:presLayoutVars>
      </dgm:prSet>
      <dgm:spPr/>
      <dgm:t>
        <a:bodyPr/>
        <a:lstStyle/>
        <a:p>
          <a:endParaRPr lang="en-US"/>
        </a:p>
      </dgm:t>
    </dgm:pt>
    <dgm:pt modelId="{CBBF7D0C-0D8B-4092-A4AE-C9D33F09FAF7}" type="pres">
      <dgm:prSet presAssocID="{58B242D0-A30E-42E1-B427-443BAB7E8C7B}" presName="sibTrans" presStyleCnt="0"/>
      <dgm:spPr/>
    </dgm:pt>
    <dgm:pt modelId="{5EA91FE7-9855-4155-A709-EF4E9B56BEF5}" type="pres">
      <dgm:prSet presAssocID="{AFC7612D-B975-4D69-9499-1B3317513D1D}" presName="compNode" presStyleCnt="0"/>
      <dgm:spPr/>
    </dgm:pt>
    <dgm:pt modelId="{6A482FD1-F411-4937-BD0E-E0217AE6BABF}" type="pres">
      <dgm:prSet presAssocID="{AFC7612D-B975-4D69-9499-1B3317513D1D}" presName="bgRect" presStyleLbl="bgShp" presStyleIdx="2" presStyleCnt="4"/>
      <dgm:spPr/>
    </dgm:pt>
    <dgm:pt modelId="{FC657334-6490-4E4F-BABC-BCD6261A7897}" type="pres">
      <dgm:prSet presAssocID="{AFC7612D-B975-4D69-9499-1B3317513D1D}" presName="iconRect" presStyleLbl="node1" presStyleIdx="2" presStyleCnt="4"/>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Head with Gears"/>
        </a:ext>
      </dgm:extLst>
    </dgm:pt>
    <dgm:pt modelId="{242471F1-4951-4DB1-985F-92A635E65C79}" type="pres">
      <dgm:prSet presAssocID="{AFC7612D-B975-4D69-9499-1B3317513D1D}" presName="spaceRect" presStyleCnt="0"/>
      <dgm:spPr/>
    </dgm:pt>
    <dgm:pt modelId="{6DA77148-626B-425C-897E-0DA989028E7F}" type="pres">
      <dgm:prSet presAssocID="{AFC7612D-B975-4D69-9499-1B3317513D1D}" presName="parTx" presStyleLbl="revTx" presStyleIdx="2" presStyleCnt="4">
        <dgm:presLayoutVars>
          <dgm:chMax val="0"/>
          <dgm:chPref val="0"/>
        </dgm:presLayoutVars>
      </dgm:prSet>
      <dgm:spPr/>
      <dgm:t>
        <a:bodyPr/>
        <a:lstStyle/>
        <a:p>
          <a:endParaRPr lang="en-US"/>
        </a:p>
      </dgm:t>
    </dgm:pt>
    <dgm:pt modelId="{89068E4C-7EF5-4BB1-9941-EFF66579953D}" type="pres">
      <dgm:prSet presAssocID="{74CEDE6C-1A4B-4AE3-8083-D2D1A33F02C9}" presName="sibTrans" presStyleCnt="0"/>
      <dgm:spPr/>
    </dgm:pt>
    <dgm:pt modelId="{CDA33F5A-18B6-4133-87DB-A5D2FC69A265}" type="pres">
      <dgm:prSet presAssocID="{266D88A0-98A9-43F6-AC98-468A8CBC17BE}" presName="compNode" presStyleCnt="0"/>
      <dgm:spPr/>
    </dgm:pt>
    <dgm:pt modelId="{F3C68F78-52B1-4656-BB52-57B1CF7AB603}" type="pres">
      <dgm:prSet presAssocID="{266D88A0-98A9-43F6-AC98-468A8CBC17BE}" presName="bgRect" presStyleLbl="bgShp" presStyleIdx="3" presStyleCnt="4"/>
      <dgm:spPr/>
    </dgm:pt>
    <dgm:pt modelId="{3385E9CE-348A-476E-9A18-50A369EC0401}" type="pres">
      <dgm:prSet presAssocID="{266D88A0-98A9-43F6-AC98-468A8CBC17BE}" presName="iconRect" presStyleLbl="node1" presStyleIdx="3" presStyleCnt="4"/>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US"/>
        </a:p>
      </dgm:t>
      <dgm:extLst>
        <a:ext uri="{E40237B7-FDA0-4F09-8148-C483321AD2D9}">
          <dgm14:cNvPr xmlns:dgm14="http://schemas.microsoft.com/office/drawing/2010/diagram" id="0" name="" descr="Caterpillar"/>
        </a:ext>
      </dgm:extLst>
    </dgm:pt>
    <dgm:pt modelId="{A34E17A8-97AF-4E44-A2D4-1BF06F1BFBDE}" type="pres">
      <dgm:prSet presAssocID="{266D88A0-98A9-43F6-AC98-468A8CBC17BE}" presName="spaceRect" presStyleCnt="0"/>
      <dgm:spPr/>
    </dgm:pt>
    <dgm:pt modelId="{47CDC317-F927-4EC1-8056-805750E02E1C}" type="pres">
      <dgm:prSet presAssocID="{266D88A0-98A9-43F6-AC98-468A8CBC17BE}" presName="parTx" presStyleLbl="revTx" presStyleIdx="3" presStyleCnt="4">
        <dgm:presLayoutVars>
          <dgm:chMax val="0"/>
          <dgm:chPref val="0"/>
        </dgm:presLayoutVars>
      </dgm:prSet>
      <dgm:spPr/>
      <dgm:t>
        <a:bodyPr/>
        <a:lstStyle/>
        <a:p>
          <a:endParaRPr lang="en-US"/>
        </a:p>
      </dgm:t>
    </dgm:pt>
  </dgm:ptLst>
  <dgm:cxnLst>
    <dgm:cxn modelId="{C13277CA-67ED-483E-A096-8628BE59BADD}" srcId="{A8375C67-715A-4DCD-848C-2C1DA0B4438A}" destId="{266D88A0-98A9-43F6-AC98-468A8CBC17BE}" srcOrd="3" destOrd="0" parTransId="{E171C9B8-43E6-477B-9A93-81BDEEBC4322}" sibTransId="{A74B8DC7-F7B4-4A84-B24F-46C3BBCC5135}"/>
    <dgm:cxn modelId="{FB2BE60D-4D6A-42A8-8031-F1105F7AAD72}" type="presOf" srcId="{A8375C67-715A-4DCD-848C-2C1DA0B4438A}" destId="{B8E7995B-333C-4FE2-8975-C8BC3145C6A5}" srcOrd="0" destOrd="0" presId="urn:microsoft.com/office/officeart/2018/2/layout/IconVerticalSolidList"/>
    <dgm:cxn modelId="{EAC0A4BC-AF0B-4955-8133-8F177033E40F}" type="presOf" srcId="{7E193D5E-680E-4896-9DD9-19071B3926DA}" destId="{CF9B0A64-ADC3-4BBC-B9F6-7B169C4B948F}" srcOrd="0" destOrd="0" presId="urn:microsoft.com/office/officeart/2018/2/layout/IconVerticalSolidList"/>
    <dgm:cxn modelId="{08133FAB-2581-4D33-B288-30333C7A7F55}" type="presOf" srcId="{AFC7612D-B975-4D69-9499-1B3317513D1D}" destId="{6DA77148-626B-425C-897E-0DA989028E7F}" srcOrd="0" destOrd="0" presId="urn:microsoft.com/office/officeart/2018/2/layout/IconVerticalSolidList"/>
    <dgm:cxn modelId="{CC60DCDE-FA80-4ED1-9613-C68F2949AB46}" srcId="{A8375C67-715A-4DCD-848C-2C1DA0B4438A}" destId="{7E193D5E-680E-4896-9DD9-19071B3926DA}" srcOrd="1" destOrd="0" parTransId="{9C9E1020-18DB-444D-AB59-7974B29809DA}" sibTransId="{58B242D0-A30E-42E1-B427-443BAB7E8C7B}"/>
    <dgm:cxn modelId="{28386910-4921-499E-AAAE-67D86AA7196E}" type="presOf" srcId="{266D88A0-98A9-43F6-AC98-468A8CBC17BE}" destId="{47CDC317-F927-4EC1-8056-805750E02E1C}" srcOrd="0" destOrd="0" presId="urn:microsoft.com/office/officeart/2018/2/layout/IconVerticalSolidList"/>
    <dgm:cxn modelId="{C780B225-EDAD-4FA4-8F60-4C129371EC96}" srcId="{A8375C67-715A-4DCD-848C-2C1DA0B4438A}" destId="{84C69666-4887-4D02-87E8-DF77BE07709C}" srcOrd="0" destOrd="0" parTransId="{138845B6-9FA1-45CB-A716-06CB6E002DEA}" sibTransId="{BB3C5F14-305F-4979-919E-8DD88D1EE91D}"/>
    <dgm:cxn modelId="{9453F01B-AFF2-4093-A9B1-8693511D28C2}" type="presOf" srcId="{84C69666-4887-4D02-87E8-DF77BE07709C}" destId="{D00F6D34-D5F3-4E21-897E-EBEF31E0BC88}" srcOrd="0" destOrd="0" presId="urn:microsoft.com/office/officeart/2018/2/layout/IconVerticalSolidList"/>
    <dgm:cxn modelId="{DA3A0273-DBF7-4963-87D7-416E8A2B1D38}" srcId="{A8375C67-715A-4DCD-848C-2C1DA0B4438A}" destId="{AFC7612D-B975-4D69-9499-1B3317513D1D}" srcOrd="2" destOrd="0" parTransId="{A4338F34-B0AE-47DC-AE2A-1D9B45649D93}" sibTransId="{74CEDE6C-1A4B-4AE3-8083-D2D1A33F02C9}"/>
    <dgm:cxn modelId="{E5514267-E327-432A-83AB-FFC40ECAD2EB}" type="presParOf" srcId="{B8E7995B-333C-4FE2-8975-C8BC3145C6A5}" destId="{236C1CB1-E6E4-46FF-BD37-3D3E00367B4F}" srcOrd="0" destOrd="0" presId="urn:microsoft.com/office/officeart/2018/2/layout/IconVerticalSolidList"/>
    <dgm:cxn modelId="{19F21E15-1F7A-41A0-AD2B-7837299E52FF}" type="presParOf" srcId="{236C1CB1-E6E4-46FF-BD37-3D3E00367B4F}" destId="{6D546308-AF88-41AF-931B-66530A57DFFE}" srcOrd="0" destOrd="0" presId="urn:microsoft.com/office/officeart/2018/2/layout/IconVerticalSolidList"/>
    <dgm:cxn modelId="{74AB9A37-D7CF-4531-9D65-2884F4711C15}" type="presParOf" srcId="{236C1CB1-E6E4-46FF-BD37-3D3E00367B4F}" destId="{BD7A16ED-1FBC-4289-8042-2754218018CD}" srcOrd="1" destOrd="0" presId="urn:microsoft.com/office/officeart/2018/2/layout/IconVerticalSolidList"/>
    <dgm:cxn modelId="{25C36C56-BA19-4A1E-8F05-0EFA155916F1}" type="presParOf" srcId="{236C1CB1-E6E4-46FF-BD37-3D3E00367B4F}" destId="{8F49A35D-4DA5-498B-9F62-94C6496B99CA}" srcOrd="2" destOrd="0" presId="urn:microsoft.com/office/officeart/2018/2/layout/IconVerticalSolidList"/>
    <dgm:cxn modelId="{5114A5B9-0225-4177-8F98-CC57BC882A67}" type="presParOf" srcId="{236C1CB1-E6E4-46FF-BD37-3D3E00367B4F}" destId="{D00F6D34-D5F3-4E21-897E-EBEF31E0BC88}" srcOrd="3" destOrd="0" presId="urn:microsoft.com/office/officeart/2018/2/layout/IconVerticalSolidList"/>
    <dgm:cxn modelId="{980C2EDF-51B5-4252-BC58-390AF48475A8}" type="presParOf" srcId="{B8E7995B-333C-4FE2-8975-C8BC3145C6A5}" destId="{2CE7A3B3-3FC3-40EE-B211-956B55B84231}" srcOrd="1" destOrd="0" presId="urn:microsoft.com/office/officeart/2018/2/layout/IconVerticalSolidList"/>
    <dgm:cxn modelId="{F7666721-F2E3-49DA-9841-808CF28D4885}" type="presParOf" srcId="{B8E7995B-333C-4FE2-8975-C8BC3145C6A5}" destId="{CD839A0C-38D9-4231-9A00-B9FF78FC3C45}" srcOrd="2" destOrd="0" presId="urn:microsoft.com/office/officeart/2018/2/layout/IconVerticalSolidList"/>
    <dgm:cxn modelId="{D0795FD5-3CC4-47B6-BCC8-7AB7DB1126A6}" type="presParOf" srcId="{CD839A0C-38D9-4231-9A00-B9FF78FC3C45}" destId="{3AAB308D-5BD4-4873-932C-DA8CF5B39450}" srcOrd="0" destOrd="0" presId="urn:microsoft.com/office/officeart/2018/2/layout/IconVerticalSolidList"/>
    <dgm:cxn modelId="{5C44E2EB-B9F3-4105-A52F-DBBAFBCACA77}" type="presParOf" srcId="{CD839A0C-38D9-4231-9A00-B9FF78FC3C45}" destId="{B33EBA6D-96A2-486A-892A-7318607906A8}" srcOrd="1" destOrd="0" presId="urn:microsoft.com/office/officeart/2018/2/layout/IconVerticalSolidList"/>
    <dgm:cxn modelId="{FE5118B9-7E63-457C-802F-6DE33E2B9B31}" type="presParOf" srcId="{CD839A0C-38D9-4231-9A00-B9FF78FC3C45}" destId="{4C66314B-D728-4DF4-9122-8A6ADF880292}" srcOrd="2" destOrd="0" presId="urn:microsoft.com/office/officeart/2018/2/layout/IconVerticalSolidList"/>
    <dgm:cxn modelId="{9EC180A3-03E9-4EC9-88F7-2E7945515F35}" type="presParOf" srcId="{CD839A0C-38D9-4231-9A00-B9FF78FC3C45}" destId="{CF9B0A64-ADC3-4BBC-B9F6-7B169C4B948F}" srcOrd="3" destOrd="0" presId="urn:microsoft.com/office/officeart/2018/2/layout/IconVerticalSolidList"/>
    <dgm:cxn modelId="{21F96902-8D95-47DB-8068-9E79D1F1115A}" type="presParOf" srcId="{B8E7995B-333C-4FE2-8975-C8BC3145C6A5}" destId="{CBBF7D0C-0D8B-4092-A4AE-C9D33F09FAF7}" srcOrd="3" destOrd="0" presId="urn:microsoft.com/office/officeart/2018/2/layout/IconVerticalSolidList"/>
    <dgm:cxn modelId="{83C5ED8D-BD01-488F-BEF5-749C79C6C6CD}" type="presParOf" srcId="{B8E7995B-333C-4FE2-8975-C8BC3145C6A5}" destId="{5EA91FE7-9855-4155-A709-EF4E9B56BEF5}" srcOrd="4" destOrd="0" presId="urn:microsoft.com/office/officeart/2018/2/layout/IconVerticalSolidList"/>
    <dgm:cxn modelId="{290B183D-596F-47A3-BC1B-F311D021C60A}" type="presParOf" srcId="{5EA91FE7-9855-4155-A709-EF4E9B56BEF5}" destId="{6A482FD1-F411-4937-BD0E-E0217AE6BABF}" srcOrd="0" destOrd="0" presId="urn:microsoft.com/office/officeart/2018/2/layout/IconVerticalSolidList"/>
    <dgm:cxn modelId="{63BF3D40-AEE1-4DA6-B669-47CDAD9A4322}" type="presParOf" srcId="{5EA91FE7-9855-4155-A709-EF4E9B56BEF5}" destId="{FC657334-6490-4E4F-BABC-BCD6261A7897}" srcOrd="1" destOrd="0" presId="urn:microsoft.com/office/officeart/2018/2/layout/IconVerticalSolidList"/>
    <dgm:cxn modelId="{92C0C9CA-56CB-4F30-A6FD-DF1D65020B37}" type="presParOf" srcId="{5EA91FE7-9855-4155-A709-EF4E9B56BEF5}" destId="{242471F1-4951-4DB1-985F-92A635E65C79}" srcOrd="2" destOrd="0" presId="urn:microsoft.com/office/officeart/2018/2/layout/IconVerticalSolidList"/>
    <dgm:cxn modelId="{805D791C-81E8-4F83-9D37-9C37C400F74F}" type="presParOf" srcId="{5EA91FE7-9855-4155-A709-EF4E9B56BEF5}" destId="{6DA77148-626B-425C-897E-0DA989028E7F}" srcOrd="3" destOrd="0" presId="urn:microsoft.com/office/officeart/2018/2/layout/IconVerticalSolidList"/>
    <dgm:cxn modelId="{27265596-DF9F-4A62-AF66-7E4CC0B0BF30}" type="presParOf" srcId="{B8E7995B-333C-4FE2-8975-C8BC3145C6A5}" destId="{89068E4C-7EF5-4BB1-9941-EFF66579953D}" srcOrd="5" destOrd="0" presId="urn:microsoft.com/office/officeart/2018/2/layout/IconVerticalSolidList"/>
    <dgm:cxn modelId="{41C5C290-EB9F-4EED-A4A6-29F536740E3E}" type="presParOf" srcId="{B8E7995B-333C-4FE2-8975-C8BC3145C6A5}" destId="{CDA33F5A-18B6-4133-87DB-A5D2FC69A265}" srcOrd="6" destOrd="0" presId="urn:microsoft.com/office/officeart/2018/2/layout/IconVerticalSolidList"/>
    <dgm:cxn modelId="{863BC01D-E78E-4A4D-94B4-9C7EC0EF8A81}" type="presParOf" srcId="{CDA33F5A-18B6-4133-87DB-A5D2FC69A265}" destId="{F3C68F78-52B1-4656-BB52-57B1CF7AB603}" srcOrd="0" destOrd="0" presId="urn:microsoft.com/office/officeart/2018/2/layout/IconVerticalSolidList"/>
    <dgm:cxn modelId="{D64EEB9B-8A23-4F58-99F9-59E680D5D8C0}" type="presParOf" srcId="{CDA33F5A-18B6-4133-87DB-A5D2FC69A265}" destId="{3385E9CE-348A-476E-9A18-50A369EC0401}" srcOrd="1" destOrd="0" presId="urn:microsoft.com/office/officeart/2018/2/layout/IconVerticalSolidList"/>
    <dgm:cxn modelId="{0D991094-A845-4477-A3AA-053E2E9ADAAB}" type="presParOf" srcId="{CDA33F5A-18B6-4133-87DB-A5D2FC69A265}" destId="{A34E17A8-97AF-4E44-A2D4-1BF06F1BFBDE}" srcOrd="2" destOrd="0" presId="urn:microsoft.com/office/officeart/2018/2/layout/IconVerticalSolidList"/>
    <dgm:cxn modelId="{4F35EA6D-743F-4FD4-BDC0-45C6C9887604}" type="presParOf" srcId="{CDA33F5A-18B6-4133-87DB-A5D2FC69A265}" destId="{47CDC317-F927-4EC1-8056-805750E02E1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72B9352-8908-45F5-B2F4-13E77A2E17A4}" type="doc">
      <dgm:prSet loTypeId="urn:microsoft.com/office/officeart/2018/2/layout/IconCircleList" loCatId="icon" qsTypeId="urn:microsoft.com/office/officeart/2005/8/quickstyle/simple1" qsCatId="simple" csTypeId="urn:microsoft.com/office/officeart/2018/5/colors/Iconchunking_neutralbg_colorful5" csCatId="colorful" phldr="1"/>
      <dgm:spPr/>
      <dgm:t>
        <a:bodyPr/>
        <a:lstStyle/>
        <a:p>
          <a:endParaRPr lang="en-US"/>
        </a:p>
      </dgm:t>
    </dgm:pt>
    <dgm:pt modelId="{F2E00615-576C-4772-904D-35B1AEB41C18}">
      <dgm:prSet/>
      <dgm:spPr/>
      <dgm:t>
        <a:bodyPr/>
        <a:lstStyle/>
        <a:p>
          <a:r>
            <a:rPr lang="de-DE" dirty="0"/>
            <a:t>Surveillance </a:t>
          </a:r>
          <a:r>
            <a:rPr lang="de-DE" dirty="0" err="1"/>
            <a:t>capitalists</a:t>
          </a:r>
          <a:r>
            <a:rPr lang="de-DE" dirty="0"/>
            <a:t> </a:t>
          </a:r>
          <a:r>
            <a:rPr lang="de-DE" dirty="0" err="1"/>
            <a:t>know</a:t>
          </a:r>
          <a:r>
            <a:rPr lang="de-DE" dirty="0"/>
            <a:t> </a:t>
          </a:r>
          <a:r>
            <a:rPr lang="de-DE" dirty="0" err="1"/>
            <a:t>everything</a:t>
          </a:r>
          <a:r>
            <a:rPr lang="de-DE" dirty="0"/>
            <a:t> </a:t>
          </a:r>
          <a:r>
            <a:rPr lang="de-DE" dirty="0" err="1"/>
            <a:t>about</a:t>
          </a:r>
          <a:r>
            <a:rPr lang="de-DE" dirty="0"/>
            <a:t> </a:t>
          </a:r>
          <a:r>
            <a:rPr lang="de-DE" dirty="0" err="1"/>
            <a:t>us</a:t>
          </a:r>
          <a:endParaRPr lang="en-US" dirty="0"/>
        </a:p>
      </dgm:t>
    </dgm:pt>
    <dgm:pt modelId="{B479821C-6ACD-4C52-B7DC-8191A1F7FA42}" type="parTrans" cxnId="{A5560B22-A629-4DD1-9175-905DBD397065}">
      <dgm:prSet/>
      <dgm:spPr/>
      <dgm:t>
        <a:bodyPr/>
        <a:lstStyle/>
        <a:p>
          <a:endParaRPr lang="en-US"/>
        </a:p>
      </dgm:t>
    </dgm:pt>
    <dgm:pt modelId="{2115CC58-CD6C-41E3-8414-EF4590FE2D2B}" type="sibTrans" cxnId="{A5560B22-A629-4DD1-9175-905DBD397065}">
      <dgm:prSet/>
      <dgm:spPr/>
      <dgm:t>
        <a:bodyPr/>
        <a:lstStyle/>
        <a:p>
          <a:endParaRPr lang="en-US"/>
        </a:p>
      </dgm:t>
    </dgm:pt>
    <dgm:pt modelId="{5AD8F4CE-6C87-475B-A888-5CEC4F5C74C6}">
      <dgm:prSet/>
      <dgm:spPr/>
      <dgm:t>
        <a:bodyPr/>
        <a:lstStyle/>
        <a:p>
          <a:r>
            <a:rPr lang="de-DE"/>
            <a:t>Their operations are unknowable to us</a:t>
          </a:r>
          <a:endParaRPr lang="en-US"/>
        </a:p>
      </dgm:t>
    </dgm:pt>
    <dgm:pt modelId="{1620AC8E-3724-4F37-8A88-F67CC7B340B6}" type="parTrans" cxnId="{98D3B49F-94D9-4C24-9A45-69E4C75941CB}">
      <dgm:prSet/>
      <dgm:spPr/>
      <dgm:t>
        <a:bodyPr/>
        <a:lstStyle/>
        <a:p>
          <a:endParaRPr lang="en-US"/>
        </a:p>
      </dgm:t>
    </dgm:pt>
    <dgm:pt modelId="{DBA154D5-0AB1-4219-B806-6118A4687FF8}" type="sibTrans" cxnId="{98D3B49F-94D9-4C24-9A45-69E4C75941CB}">
      <dgm:prSet/>
      <dgm:spPr/>
      <dgm:t>
        <a:bodyPr/>
        <a:lstStyle/>
        <a:p>
          <a:endParaRPr lang="en-US"/>
        </a:p>
      </dgm:t>
    </dgm:pt>
    <dgm:pt modelId="{7EE1E474-100E-41D1-A200-74E438844C88}">
      <dgm:prSet/>
      <dgm:spPr/>
      <dgm:t>
        <a:bodyPr/>
        <a:lstStyle/>
        <a:p>
          <a:r>
            <a:rPr lang="de-DE"/>
            <a:t>Accumulate vast new knowledge from us</a:t>
          </a:r>
          <a:endParaRPr lang="en-US"/>
        </a:p>
      </dgm:t>
    </dgm:pt>
    <dgm:pt modelId="{8D2CEE52-D9B7-440C-863C-09888D06E341}" type="parTrans" cxnId="{6AC0F6A9-5BD9-4490-868F-8FEFEF57C9E6}">
      <dgm:prSet/>
      <dgm:spPr/>
      <dgm:t>
        <a:bodyPr/>
        <a:lstStyle/>
        <a:p>
          <a:endParaRPr lang="en-US"/>
        </a:p>
      </dgm:t>
    </dgm:pt>
    <dgm:pt modelId="{4F8EF101-334F-4CCA-902B-FC38EEC5A9C3}" type="sibTrans" cxnId="{6AC0F6A9-5BD9-4490-868F-8FEFEF57C9E6}">
      <dgm:prSet/>
      <dgm:spPr/>
      <dgm:t>
        <a:bodyPr/>
        <a:lstStyle/>
        <a:p>
          <a:endParaRPr lang="en-US"/>
        </a:p>
      </dgm:t>
    </dgm:pt>
    <dgm:pt modelId="{FFB9C46E-19D6-4ECC-A975-D84B765CCCC4}">
      <dgm:prSet/>
      <dgm:spPr/>
      <dgm:t>
        <a:bodyPr/>
        <a:lstStyle/>
        <a:p>
          <a:r>
            <a:rPr lang="de-DE"/>
            <a:t>Do not accumulate this new knowledge for us</a:t>
          </a:r>
          <a:endParaRPr lang="en-US"/>
        </a:p>
      </dgm:t>
    </dgm:pt>
    <dgm:pt modelId="{E5D20C43-446E-436E-A6DA-5926E061C72E}" type="parTrans" cxnId="{E6678BC5-8684-41BB-BF62-D2002F6EDC83}">
      <dgm:prSet/>
      <dgm:spPr/>
      <dgm:t>
        <a:bodyPr/>
        <a:lstStyle/>
        <a:p>
          <a:endParaRPr lang="en-US"/>
        </a:p>
      </dgm:t>
    </dgm:pt>
    <dgm:pt modelId="{E8658BC5-5E68-4B72-81C7-F6F5376462CE}" type="sibTrans" cxnId="{E6678BC5-8684-41BB-BF62-D2002F6EDC83}">
      <dgm:prSet/>
      <dgm:spPr/>
      <dgm:t>
        <a:bodyPr/>
        <a:lstStyle/>
        <a:p>
          <a:endParaRPr lang="en-US"/>
        </a:p>
      </dgm:t>
    </dgm:pt>
    <dgm:pt modelId="{5FDA1B8B-9DF4-4AFD-80A6-95AAC49D3772}" type="pres">
      <dgm:prSet presAssocID="{772B9352-8908-45F5-B2F4-13E77A2E17A4}" presName="root" presStyleCnt="0">
        <dgm:presLayoutVars>
          <dgm:dir/>
          <dgm:resizeHandles val="exact"/>
        </dgm:presLayoutVars>
      </dgm:prSet>
      <dgm:spPr/>
      <dgm:t>
        <a:bodyPr/>
        <a:lstStyle/>
        <a:p>
          <a:endParaRPr lang="en-US"/>
        </a:p>
      </dgm:t>
    </dgm:pt>
    <dgm:pt modelId="{8BDF02DD-AB01-4661-9228-C01C96A08832}" type="pres">
      <dgm:prSet presAssocID="{772B9352-8908-45F5-B2F4-13E77A2E17A4}" presName="container" presStyleCnt="0">
        <dgm:presLayoutVars>
          <dgm:dir/>
          <dgm:resizeHandles val="exact"/>
        </dgm:presLayoutVars>
      </dgm:prSet>
      <dgm:spPr/>
    </dgm:pt>
    <dgm:pt modelId="{AF3F567F-4E56-4233-9D04-A6B004D084AF}" type="pres">
      <dgm:prSet presAssocID="{F2E00615-576C-4772-904D-35B1AEB41C18}" presName="compNode" presStyleCnt="0"/>
      <dgm:spPr/>
    </dgm:pt>
    <dgm:pt modelId="{4FC695A4-1494-49E1-A570-1157AC6AD3AB}" type="pres">
      <dgm:prSet presAssocID="{F2E00615-576C-4772-904D-35B1AEB41C18}" presName="iconBgRect" presStyleLbl="bgShp" presStyleIdx="0" presStyleCnt="4"/>
      <dgm:spPr/>
    </dgm:pt>
    <dgm:pt modelId="{C3132D5A-F706-4AB4-A603-3FBB24B215EF}" type="pres">
      <dgm:prSet presAssocID="{F2E00615-576C-4772-904D-35B1AEB41C18}" presName="iconRect" presStyleLbl="node1" presStyleIdx="0" presStyleCnt="4"/>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Security Camera"/>
        </a:ext>
      </dgm:extLst>
    </dgm:pt>
    <dgm:pt modelId="{20927B82-C5BB-4083-ABB6-7F115A691139}" type="pres">
      <dgm:prSet presAssocID="{F2E00615-576C-4772-904D-35B1AEB41C18}" presName="spaceRect" presStyleCnt="0"/>
      <dgm:spPr/>
    </dgm:pt>
    <dgm:pt modelId="{13296783-5CBC-4FA3-908C-1595465BD61A}" type="pres">
      <dgm:prSet presAssocID="{F2E00615-576C-4772-904D-35B1AEB41C18}" presName="textRect" presStyleLbl="revTx" presStyleIdx="0" presStyleCnt="4">
        <dgm:presLayoutVars>
          <dgm:chMax val="1"/>
          <dgm:chPref val="1"/>
        </dgm:presLayoutVars>
      </dgm:prSet>
      <dgm:spPr/>
      <dgm:t>
        <a:bodyPr/>
        <a:lstStyle/>
        <a:p>
          <a:endParaRPr lang="en-US"/>
        </a:p>
      </dgm:t>
    </dgm:pt>
    <dgm:pt modelId="{1C022C1A-F70C-46D7-B619-7267C8B1E52D}" type="pres">
      <dgm:prSet presAssocID="{2115CC58-CD6C-41E3-8414-EF4590FE2D2B}" presName="sibTrans" presStyleLbl="sibTrans2D1" presStyleIdx="0" presStyleCnt="0"/>
      <dgm:spPr/>
      <dgm:t>
        <a:bodyPr/>
        <a:lstStyle/>
        <a:p>
          <a:endParaRPr lang="en-US"/>
        </a:p>
      </dgm:t>
    </dgm:pt>
    <dgm:pt modelId="{A0BCBF15-84B3-418C-BE64-D2E6EC4B4D4A}" type="pres">
      <dgm:prSet presAssocID="{5AD8F4CE-6C87-475B-A888-5CEC4F5C74C6}" presName="compNode" presStyleCnt="0"/>
      <dgm:spPr/>
    </dgm:pt>
    <dgm:pt modelId="{22AAE70D-1C5D-4BA1-8372-0914BDA00EC0}" type="pres">
      <dgm:prSet presAssocID="{5AD8F4CE-6C87-475B-A888-5CEC4F5C74C6}" presName="iconBgRect" presStyleLbl="bgShp" presStyleIdx="1" presStyleCnt="4"/>
      <dgm:spPr/>
    </dgm:pt>
    <dgm:pt modelId="{02248CC1-78DA-4393-9AF7-231F45B218C6}" type="pres">
      <dgm:prSet presAssocID="{5AD8F4CE-6C87-475B-A888-5CEC4F5C74C6}" presName="iconRect" presStyleLbl="node1" presStyleIdx="1" presStyleCnt="4"/>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Stopwatch21"/>
        </a:ext>
      </dgm:extLst>
    </dgm:pt>
    <dgm:pt modelId="{7754699A-68E4-452F-B7C8-9256F3B7AEA6}" type="pres">
      <dgm:prSet presAssocID="{5AD8F4CE-6C87-475B-A888-5CEC4F5C74C6}" presName="spaceRect" presStyleCnt="0"/>
      <dgm:spPr/>
    </dgm:pt>
    <dgm:pt modelId="{67475451-0F46-443C-A65A-FDF1015DD5FE}" type="pres">
      <dgm:prSet presAssocID="{5AD8F4CE-6C87-475B-A888-5CEC4F5C74C6}" presName="textRect" presStyleLbl="revTx" presStyleIdx="1" presStyleCnt="4">
        <dgm:presLayoutVars>
          <dgm:chMax val="1"/>
          <dgm:chPref val="1"/>
        </dgm:presLayoutVars>
      </dgm:prSet>
      <dgm:spPr/>
      <dgm:t>
        <a:bodyPr/>
        <a:lstStyle/>
        <a:p>
          <a:endParaRPr lang="en-US"/>
        </a:p>
      </dgm:t>
    </dgm:pt>
    <dgm:pt modelId="{94A86284-D4D4-4B06-BD61-AD7662E44C2D}" type="pres">
      <dgm:prSet presAssocID="{DBA154D5-0AB1-4219-B806-6118A4687FF8}" presName="sibTrans" presStyleLbl="sibTrans2D1" presStyleIdx="0" presStyleCnt="0"/>
      <dgm:spPr/>
      <dgm:t>
        <a:bodyPr/>
        <a:lstStyle/>
        <a:p>
          <a:endParaRPr lang="en-US"/>
        </a:p>
      </dgm:t>
    </dgm:pt>
    <dgm:pt modelId="{C16401ED-C497-4A28-AC24-4DC9E443F902}" type="pres">
      <dgm:prSet presAssocID="{7EE1E474-100E-41D1-A200-74E438844C88}" presName="compNode" presStyleCnt="0"/>
      <dgm:spPr/>
    </dgm:pt>
    <dgm:pt modelId="{1C298193-B275-42B0-9E9C-418CAF3BB354}" type="pres">
      <dgm:prSet presAssocID="{7EE1E474-100E-41D1-A200-74E438844C88}" presName="iconBgRect" presStyleLbl="bgShp" presStyleIdx="2" presStyleCnt="4"/>
      <dgm:spPr/>
    </dgm:pt>
    <dgm:pt modelId="{C355491B-CE66-4BA1-987C-64DF9C0EE52C}" type="pres">
      <dgm:prSet presAssocID="{7EE1E474-100E-41D1-A200-74E438844C88}" presName="iconRect" presStyleLbl="node1" presStyleIdx="2" presStyleCnt="4"/>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Brain in head"/>
        </a:ext>
      </dgm:extLst>
    </dgm:pt>
    <dgm:pt modelId="{F3DC0998-2CC4-4A9D-8A97-4FF9CF1DCD54}" type="pres">
      <dgm:prSet presAssocID="{7EE1E474-100E-41D1-A200-74E438844C88}" presName="spaceRect" presStyleCnt="0"/>
      <dgm:spPr/>
    </dgm:pt>
    <dgm:pt modelId="{0DBCDEA9-B133-40F4-AD85-89EECE45FC4F}" type="pres">
      <dgm:prSet presAssocID="{7EE1E474-100E-41D1-A200-74E438844C88}" presName="textRect" presStyleLbl="revTx" presStyleIdx="2" presStyleCnt="4">
        <dgm:presLayoutVars>
          <dgm:chMax val="1"/>
          <dgm:chPref val="1"/>
        </dgm:presLayoutVars>
      </dgm:prSet>
      <dgm:spPr/>
      <dgm:t>
        <a:bodyPr/>
        <a:lstStyle/>
        <a:p>
          <a:endParaRPr lang="en-US"/>
        </a:p>
      </dgm:t>
    </dgm:pt>
    <dgm:pt modelId="{8FE6EA54-864E-4156-A1DC-16919C512CE9}" type="pres">
      <dgm:prSet presAssocID="{4F8EF101-334F-4CCA-902B-FC38EEC5A9C3}" presName="sibTrans" presStyleLbl="sibTrans2D1" presStyleIdx="0" presStyleCnt="0"/>
      <dgm:spPr/>
      <dgm:t>
        <a:bodyPr/>
        <a:lstStyle/>
        <a:p>
          <a:endParaRPr lang="en-US"/>
        </a:p>
      </dgm:t>
    </dgm:pt>
    <dgm:pt modelId="{6DDDE9F0-93D9-4305-B06A-1D5F3E04FA30}" type="pres">
      <dgm:prSet presAssocID="{FFB9C46E-19D6-4ECC-A975-D84B765CCCC4}" presName="compNode" presStyleCnt="0"/>
      <dgm:spPr/>
    </dgm:pt>
    <dgm:pt modelId="{B38E70BA-22F7-4B4F-ACC6-31B53C516B09}" type="pres">
      <dgm:prSet presAssocID="{FFB9C46E-19D6-4ECC-A975-D84B765CCCC4}" presName="iconBgRect" presStyleLbl="bgShp" presStyleIdx="3" presStyleCnt="4"/>
      <dgm:spPr/>
    </dgm:pt>
    <dgm:pt modelId="{4845DC5E-473E-4FC8-841E-A4A505D76DD5}" type="pres">
      <dgm:prSet presAssocID="{FFB9C46E-19D6-4ECC-A975-D84B765CCCC4}" presName="iconRect" presStyleLbl="node1" presStyleIdx="3" presStyleCnt="4"/>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US"/>
        </a:p>
      </dgm:t>
      <dgm:extLst>
        <a:ext uri="{E40237B7-FDA0-4F09-8148-C483321AD2D9}">
          <dgm14:cNvPr xmlns:dgm14="http://schemas.microsoft.com/office/drawing/2010/diagram" id="0" name="" descr="Person with Idea"/>
        </a:ext>
      </dgm:extLst>
    </dgm:pt>
    <dgm:pt modelId="{62680FCE-21A4-4548-8122-EED7782FBF58}" type="pres">
      <dgm:prSet presAssocID="{FFB9C46E-19D6-4ECC-A975-D84B765CCCC4}" presName="spaceRect" presStyleCnt="0"/>
      <dgm:spPr/>
    </dgm:pt>
    <dgm:pt modelId="{1FE9FD0D-CEB8-4E1F-8A9D-668457A9B12D}" type="pres">
      <dgm:prSet presAssocID="{FFB9C46E-19D6-4ECC-A975-D84B765CCCC4}" presName="textRect" presStyleLbl="revTx" presStyleIdx="3" presStyleCnt="4">
        <dgm:presLayoutVars>
          <dgm:chMax val="1"/>
          <dgm:chPref val="1"/>
        </dgm:presLayoutVars>
      </dgm:prSet>
      <dgm:spPr/>
      <dgm:t>
        <a:bodyPr/>
        <a:lstStyle/>
        <a:p>
          <a:endParaRPr lang="en-US"/>
        </a:p>
      </dgm:t>
    </dgm:pt>
  </dgm:ptLst>
  <dgm:cxnLst>
    <dgm:cxn modelId="{FEAB17BF-2066-4F61-A188-BAB848E63462}" type="presOf" srcId="{2115CC58-CD6C-41E3-8414-EF4590FE2D2B}" destId="{1C022C1A-F70C-46D7-B619-7267C8B1E52D}" srcOrd="0" destOrd="0" presId="urn:microsoft.com/office/officeart/2018/2/layout/IconCircleList"/>
    <dgm:cxn modelId="{AF44C8A7-06EA-4348-A258-9BB9E0B74BD1}" type="presOf" srcId="{5AD8F4CE-6C87-475B-A888-5CEC4F5C74C6}" destId="{67475451-0F46-443C-A65A-FDF1015DD5FE}" srcOrd="0" destOrd="0" presId="urn:microsoft.com/office/officeart/2018/2/layout/IconCircleList"/>
    <dgm:cxn modelId="{A5560B22-A629-4DD1-9175-905DBD397065}" srcId="{772B9352-8908-45F5-B2F4-13E77A2E17A4}" destId="{F2E00615-576C-4772-904D-35B1AEB41C18}" srcOrd="0" destOrd="0" parTransId="{B479821C-6ACD-4C52-B7DC-8191A1F7FA42}" sibTransId="{2115CC58-CD6C-41E3-8414-EF4590FE2D2B}"/>
    <dgm:cxn modelId="{6AC0F6A9-5BD9-4490-868F-8FEFEF57C9E6}" srcId="{772B9352-8908-45F5-B2F4-13E77A2E17A4}" destId="{7EE1E474-100E-41D1-A200-74E438844C88}" srcOrd="2" destOrd="0" parTransId="{8D2CEE52-D9B7-440C-863C-09888D06E341}" sibTransId="{4F8EF101-334F-4CCA-902B-FC38EEC5A9C3}"/>
    <dgm:cxn modelId="{8D03FDBC-3F0D-444D-9D14-9EF534FA65E9}" type="presOf" srcId="{4F8EF101-334F-4CCA-902B-FC38EEC5A9C3}" destId="{8FE6EA54-864E-4156-A1DC-16919C512CE9}" srcOrd="0" destOrd="0" presId="urn:microsoft.com/office/officeart/2018/2/layout/IconCircleList"/>
    <dgm:cxn modelId="{98D3B49F-94D9-4C24-9A45-69E4C75941CB}" srcId="{772B9352-8908-45F5-B2F4-13E77A2E17A4}" destId="{5AD8F4CE-6C87-475B-A888-5CEC4F5C74C6}" srcOrd="1" destOrd="0" parTransId="{1620AC8E-3724-4F37-8A88-F67CC7B340B6}" sibTransId="{DBA154D5-0AB1-4219-B806-6118A4687FF8}"/>
    <dgm:cxn modelId="{4A330F12-E9CD-42CE-B7DB-FF9231A5E293}" type="presOf" srcId="{FFB9C46E-19D6-4ECC-A975-D84B765CCCC4}" destId="{1FE9FD0D-CEB8-4E1F-8A9D-668457A9B12D}" srcOrd="0" destOrd="0" presId="urn:microsoft.com/office/officeart/2018/2/layout/IconCircleList"/>
    <dgm:cxn modelId="{01293D53-74D7-4E88-BD02-F268AB94AD86}" type="presOf" srcId="{F2E00615-576C-4772-904D-35B1AEB41C18}" destId="{13296783-5CBC-4FA3-908C-1595465BD61A}" srcOrd="0" destOrd="0" presId="urn:microsoft.com/office/officeart/2018/2/layout/IconCircleList"/>
    <dgm:cxn modelId="{8540D89A-1C96-41D4-AF91-2767A342240E}" type="presOf" srcId="{772B9352-8908-45F5-B2F4-13E77A2E17A4}" destId="{5FDA1B8B-9DF4-4AFD-80A6-95AAC49D3772}" srcOrd="0" destOrd="0" presId="urn:microsoft.com/office/officeart/2018/2/layout/IconCircleList"/>
    <dgm:cxn modelId="{F3E5E715-695D-4CCB-9537-7988C3224494}" type="presOf" srcId="{7EE1E474-100E-41D1-A200-74E438844C88}" destId="{0DBCDEA9-B133-40F4-AD85-89EECE45FC4F}" srcOrd="0" destOrd="0" presId="urn:microsoft.com/office/officeart/2018/2/layout/IconCircleList"/>
    <dgm:cxn modelId="{97E1E26D-00C7-4B41-B770-2E0CE81773C9}" type="presOf" srcId="{DBA154D5-0AB1-4219-B806-6118A4687FF8}" destId="{94A86284-D4D4-4B06-BD61-AD7662E44C2D}" srcOrd="0" destOrd="0" presId="urn:microsoft.com/office/officeart/2018/2/layout/IconCircleList"/>
    <dgm:cxn modelId="{E6678BC5-8684-41BB-BF62-D2002F6EDC83}" srcId="{772B9352-8908-45F5-B2F4-13E77A2E17A4}" destId="{FFB9C46E-19D6-4ECC-A975-D84B765CCCC4}" srcOrd="3" destOrd="0" parTransId="{E5D20C43-446E-436E-A6DA-5926E061C72E}" sibTransId="{E8658BC5-5E68-4B72-81C7-F6F5376462CE}"/>
    <dgm:cxn modelId="{0EEB4A32-9738-4526-A009-C9B44170DCDB}" type="presParOf" srcId="{5FDA1B8B-9DF4-4AFD-80A6-95AAC49D3772}" destId="{8BDF02DD-AB01-4661-9228-C01C96A08832}" srcOrd="0" destOrd="0" presId="urn:microsoft.com/office/officeart/2018/2/layout/IconCircleList"/>
    <dgm:cxn modelId="{63F7757B-838F-4AF3-9133-693FCDA6F7AE}" type="presParOf" srcId="{8BDF02DD-AB01-4661-9228-C01C96A08832}" destId="{AF3F567F-4E56-4233-9D04-A6B004D084AF}" srcOrd="0" destOrd="0" presId="urn:microsoft.com/office/officeart/2018/2/layout/IconCircleList"/>
    <dgm:cxn modelId="{1EBF5D5F-3A91-4369-BB3C-E6CC3CA9E9AC}" type="presParOf" srcId="{AF3F567F-4E56-4233-9D04-A6B004D084AF}" destId="{4FC695A4-1494-49E1-A570-1157AC6AD3AB}" srcOrd="0" destOrd="0" presId="urn:microsoft.com/office/officeart/2018/2/layout/IconCircleList"/>
    <dgm:cxn modelId="{929097BC-1250-446B-A31C-8A0E6B01AE4B}" type="presParOf" srcId="{AF3F567F-4E56-4233-9D04-A6B004D084AF}" destId="{C3132D5A-F706-4AB4-A603-3FBB24B215EF}" srcOrd="1" destOrd="0" presId="urn:microsoft.com/office/officeart/2018/2/layout/IconCircleList"/>
    <dgm:cxn modelId="{78C03E00-2951-44DC-B35D-AC3DC18C3363}" type="presParOf" srcId="{AF3F567F-4E56-4233-9D04-A6B004D084AF}" destId="{20927B82-C5BB-4083-ABB6-7F115A691139}" srcOrd="2" destOrd="0" presId="urn:microsoft.com/office/officeart/2018/2/layout/IconCircleList"/>
    <dgm:cxn modelId="{A7CB44B0-F755-4CD2-97BF-4C690B83118B}" type="presParOf" srcId="{AF3F567F-4E56-4233-9D04-A6B004D084AF}" destId="{13296783-5CBC-4FA3-908C-1595465BD61A}" srcOrd="3" destOrd="0" presId="urn:microsoft.com/office/officeart/2018/2/layout/IconCircleList"/>
    <dgm:cxn modelId="{C489B2B6-9F9F-4CC1-8378-43778357F598}" type="presParOf" srcId="{8BDF02DD-AB01-4661-9228-C01C96A08832}" destId="{1C022C1A-F70C-46D7-B619-7267C8B1E52D}" srcOrd="1" destOrd="0" presId="urn:microsoft.com/office/officeart/2018/2/layout/IconCircleList"/>
    <dgm:cxn modelId="{26697475-C21B-45CE-8B15-4E51918CACB1}" type="presParOf" srcId="{8BDF02DD-AB01-4661-9228-C01C96A08832}" destId="{A0BCBF15-84B3-418C-BE64-D2E6EC4B4D4A}" srcOrd="2" destOrd="0" presId="urn:microsoft.com/office/officeart/2018/2/layout/IconCircleList"/>
    <dgm:cxn modelId="{3C7C4B81-C482-4922-836F-B6017557F1DC}" type="presParOf" srcId="{A0BCBF15-84B3-418C-BE64-D2E6EC4B4D4A}" destId="{22AAE70D-1C5D-4BA1-8372-0914BDA00EC0}" srcOrd="0" destOrd="0" presId="urn:microsoft.com/office/officeart/2018/2/layout/IconCircleList"/>
    <dgm:cxn modelId="{0A334107-8AD2-4F8D-A285-E8C05B4BC1AE}" type="presParOf" srcId="{A0BCBF15-84B3-418C-BE64-D2E6EC4B4D4A}" destId="{02248CC1-78DA-4393-9AF7-231F45B218C6}" srcOrd="1" destOrd="0" presId="urn:microsoft.com/office/officeart/2018/2/layout/IconCircleList"/>
    <dgm:cxn modelId="{09098D65-F382-4F60-B1DA-A9B7E5B445A8}" type="presParOf" srcId="{A0BCBF15-84B3-418C-BE64-D2E6EC4B4D4A}" destId="{7754699A-68E4-452F-B7C8-9256F3B7AEA6}" srcOrd="2" destOrd="0" presId="urn:microsoft.com/office/officeart/2018/2/layout/IconCircleList"/>
    <dgm:cxn modelId="{275830D3-3E72-4824-8A75-ED7903DE7D15}" type="presParOf" srcId="{A0BCBF15-84B3-418C-BE64-D2E6EC4B4D4A}" destId="{67475451-0F46-443C-A65A-FDF1015DD5FE}" srcOrd="3" destOrd="0" presId="urn:microsoft.com/office/officeart/2018/2/layout/IconCircleList"/>
    <dgm:cxn modelId="{CC53727E-CBAA-464A-9302-9B68DB648C8F}" type="presParOf" srcId="{8BDF02DD-AB01-4661-9228-C01C96A08832}" destId="{94A86284-D4D4-4B06-BD61-AD7662E44C2D}" srcOrd="3" destOrd="0" presId="urn:microsoft.com/office/officeart/2018/2/layout/IconCircleList"/>
    <dgm:cxn modelId="{64FF4F3A-0A6E-4E10-A521-C75C73B423F8}" type="presParOf" srcId="{8BDF02DD-AB01-4661-9228-C01C96A08832}" destId="{C16401ED-C497-4A28-AC24-4DC9E443F902}" srcOrd="4" destOrd="0" presId="urn:microsoft.com/office/officeart/2018/2/layout/IconCircleList"/>
    <dgm:cxn modelId="{12552FE2-1FB6-429A-976B-8BDBF1600ACE}" type="presParOf" srcId="{C16401ED-C497-4A28-AC24-4DC9E443F902}" destId="{1C298193-B275-42B0-9E9C-418CAF3BB354}" srcOrd="0" destOrd="0" presId="urn:microsoft.com/office/officeart/2018/2/layout/IconCircleList"/>
    <dgm:cxn modelId="{F627516D-ED15-4B1C-92F4-A8182D1D2084}" type="presParOf" srcId="{C16401ED-C497-4A28-AC24-4DC9E443F902}" destId="{C355491B-CE66-4BA1-987C-64DF9C0EE52C}" srcOrd="1" destOrd="0" presId="urn:microsoft.com/office/officeart/2018/2/layout/IconCircleList"/>
    <dgm:cxn modelId="{BC2DFBB0-0016-4EB0-9A12-00DFE29CC9C5}" type="presParOf" srcId="{C16401ED-C497-4A28-AC24-4DC9E443F902}" destId="{F3DC0998-2CC4-4A9D-8A97-4FF9CF1DCD54}" srcOrd="2" destOrd="0" presId="urn:microsoft.com/office/officeart/2018/2/layout/IconCircleList"/>
    <dgm:cxn modelId="{4B6B7F7B-BE7E-4ADB-830F-0CE9C287E873}" type="presParOf" srcId="{C16401ED-C497-4A28-AC24-4DC9E443F902}" destId="{0DBCDEA9-B133-40F4-AD85-89EECE45FC4F}" srcOrd="3" destOrd="0" presId="urn:microsoft.com/office/officeart/2018/2/layout/IconCircleList"/>
    <dgm:cxn modelId="{62E3987D-A8AD-481C-8131-EC3E82B618E3}" type="presParOf" srcId="{8BDF02DD-AB01-4661-9228-C01C96A08832}" destId="{8FE6EA54-864E-4156-A1DC-16919C512CE9}" srcOrd="5" destOrd="0" presId="urn:microsoft.com/office/officeart/2018/2/layout/IconCircleList"/>
    <dgm:cxn modelId="{7B24E914-B080-4662-8DF5-3B71E6C6B91C}" type="presParOf" srcId="{8BDF02DD-AB01-4661-9228-C01C96A08832}" destId="{6DDDE9F0-93D9-4305-B06A-1D5F3E04FA30}" srcOrd="6" destOrd="0" presId="urn:microsoft.com/office/officeart/2018/2/layout/IconCircleList"/>
    <dgm:cxn modelId="{B09DA4E9-147F-4A32-B7D3-76FEF2E32B81}" type="presParOf" srcId="{6DDDE9F0-93D9-4305-B06A-1D5F3E04FA30}" destId="{B38E70BA-22F7-4B4F-ACC6-31B53C516B09}" srcOrd="0" destOrd="0" presId="urn:microsoft.com/office/officeart/2018/2/layout/IconCircleList"/>
    <dgm:cxn modelId="{BCC4C9D9-C586-4B85-9DD9-A2F78B104AE3}" type="presParOf" srcId="{6DDDE9F0-93D9-4305-B06A-1D5F3E04FA30}" destId="{4845DC5E-473E-4FC8-841E-A4A505D76DD5}" srcOrd="1" destOrd="0" presId="urn:microsoft.com/office/officeart/2018/2/layout/IconCircleList"/>
    <dgm:cxn modelId="{DD38D39C-DB5C-4D53-90D8-4404193A9072}" type="presParOf" srcId="{6DDDE9F0-93D9-4305-B06A-1D5F3E04FA30}" destId="{62680FCE-21A4-4548-8122-EED7782FBF58}" srcOrd="2" destOrd="0" presId="urn:microsoft.com/office/officeart/2018/2/layout/IconCircleList"/>
    <dgm:cxn modelId="{53C287C2-734D-40A9-AD6B-C7C7FC8AFBBC}" type="presParOf" srcId="{6DDDE9F0-93D9-4305-B06A-1D5F3E04FA30}" destId="{1FE9FD0D-CEB8-4E1F-8A9D-668457A9B12D}"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5ED187A-F855-435E-B67C-594E15D0C21F}" type="doc">
      <dgm:prSet loTypeId="urn:microsoft.com/office/officeart/2005/8/layout/process4" loCatId="process" qsTypeId="urn:microsoft.com/office/officeart/2005/8/quickstyle/simple1" qsCatId="simple" csTypeId="urn:microsoft.com/office/officeart/2005/8/colors/colorful1" csCatId="colorful" phldr="1"/>
      <dgm:spPr/>
      <dgm:t>
        <a:bodyPr/>
        <a:lstStyle/>
        <a:p>
          <a:endParaRPr lang="en-US"/>
        </a:p>
      </dgm:t>
    </dgm:pt>
    <dgm:pt modelId="{0B54A5D4-422F-4068-A45E-28716CF981AA}">
      <dgm:prSet/>
      <dgm:spPr/>
      <dgm:t>
        <a:bodyPr/>
        <a:lstStyle/>
        <a:p>
          <a:r>
            <a:rPr lang="de-DE" dirty="0" err="1"/>
            <a:t>Our</a:t>
          </a:r>
          <a:r>
            <a:rPr lang="de-DE" dirty="0"/>
            <a:t> </a:t>
          </a:r>
          <a:r>
            <a:rPr lang="de-DE" dirty="0" err="1"/>
            <a:t>intimate</a:t>
          </a:r>
          <a:r>
            <a:rPr lang="de-DE" dirty="0"/>
            <a:t> </a:t>
          </a:r>
          <a:r>
            <a:rPr lang="de-DE" dirty="0" err="1"/>
            <a:t>experiences</a:t>
          </a:r>
          <a:r>
            <a:rPr lang="de-DE" dirty="0"/>
            <a:t> </a:t>
          </a:r>
          <a:r>
            <a:rPr lang="de-DE" dirty="0" err="1"/>
            <a:t>become</a:t>
          </a:r>
          <a:r>
            <a:rPr lang="de-DE" dirty="0"/>
            <a:t> </a:t>
          </a:r>
          <a:r>
            <a:rPr lang="de-DE" dirty="0" err="1"/>
            <a:t>the</a:t>
          </a:r>
          <a:r>
            <a:rPr lang="de-DE" dirty="0"/>
            <a:t> </a:t>
          </a:r>
          <a:r>
            <a:rPr lang="de-DE" dirty="0" err="1"/>
            <a:t>companies</a:t>
          </a:r>
          <a:r>
            <a:rPr lang="de-DE" dirty="0"/>
            <a:t>‘ </a:t>
          </a:r>
          <a:r>
            <a:rPr lang="de-DE" dirty="0" err="1"/>
            <a:t>raw</a:t>
          </a:r>
          <a:r>
            <a:rPr lang="de-DE" dirty="0"/>
            <a:t> material: </a:t>
          </a:r>
          <a:r>
            <a:rPr lang="de-DE" dirty="0" err="1"/>
            <a:t>predictions</a:t>
          </a:r>
          <a:r>
            <a:rPr lang="de-DE" dirty="0"/>
            <a:t> </a:t>
          </a:r>
          <a:r>
            <a:rPr lang="de-DE" dirty="0" err="1"/>
            <a:t>based</a:t>
          </a:r>
          <a:r>
            <a:rPr lang="de-DE" dirty="0"/>
            <a:t> on </a:t>
          </a:r>
          <a:r>
            <a:rPr lang="de-DE" dirty="0" err="1"/>
            <a:t>users</a:t>
          </a:r>
          <a:r>
            <a:rPr lang="de-DE" dirty="0"/>
            <a:t>‘ </a:t>
          </a:r>
          <a:r>
            <a:rPr lang="de-DE" dirty="0" err="1"/>
            <a:t>data</a:t>
          </a:r>
          <a:r>
            <a:rPr lang="de-DE" dirty="0"/>
            <a:t> </a:t>
          </a:r>
          <a:r>
            <a:rPr lang="de-DE" dirty="0" err="1"/>
            <a:t>provided</a:t>
          </a:r>
          <a:r>
            <a:rPr lang="de-DE" dirty="0"/>
            <a:t> </a:t>
          </a:r>
          <a:r>
            <a:rPr lang="de-DE" dirty="0" err="1"/>
            <a:t>during</a:t>
          </a:r>
          <a:r>
            <a:rPr lang="de-DE" dirty="0"/>
            <a:t> </a:t>
          </a:r>
          <a:r>
            <a:rPr lang="de-DE" dirty="0" err="1"/>
            <a:t>use</a:t>
          </a:r>
          <a:r>
            <a:rPr lang="de-DE" dirty="0"/>
            <a:t> </a:t>
          </a:r>
          <a:r>
            <a:rPr lang="de-DE" dirty="0" err="1"/>
            <a:t>of</a:t>
          </a:r>
          <a:r>
            <a:rPr lang="de-DE" dirty="0"/>
            <a:t> </a:t>
          </a:r>
          <a:r>
            <a:rPr lang="de-DE" dirty="0" err="1"/>
            <a:t>services</a:t>
          </a:r>
          <a:r>
            <a:rPr lang="de-DE" dirty="0"/>
            <a:t> (</a:t>
          </a:r>
          <a:r>
            <a:rPr lang="de-DE" dirty="0" err="1"/>
            <a:t>extraction</a:t>
          </a:r>
          <a:r>
            <a:rPr lang="de-DE" dirty="0"/>
            <a:t> </a:t>
          </a:r>
          <a:r>
            <a:rPr lang="de-DE" dirty="0" err="1"/>
            <a:t>of</a:t>
          </a:r>
          <a:r>
            <a:rPr lang="de-DE" dirty="0"/>
            <a:t> </a:t>
          </a:r>
          <a:r>
            <a:rPr lang="de-DE" dirty="0" err="1"/>
            <a:t>behavioural</a:t>
          </a:r>
          <a:r>
            <a:rPr lang="de-DE" dirty="0"/>
            <a:t> </a:t>
          </a:r>
          <a:r>
            <a:rPr lang="de-DE" dirty="0" err="1"/>
            <a:t>surplus</a:t>
          </a:r>
          <a:r>
            <a:rPr lang="de-DE" dirty="0"/>
            <a:t>)</a:t>
          </a:r>
          <a:endParaRPr lang="en-US" dirty="0"/>
        </a:p>
      </dgm:t>
    </dgm:pt>
    <dgm:pt modelId="{978878C8-B540-49B0-AD01-56044C6E0B53}" type="parTrans" cxnId="{03684365-6FF3-4E35-82D4-F38779575635}">
      <dgm:prSet/>
      <dgm:spPr/>
      <dgm:t>
        <a:bodyPr/>
        <a:lstStyle/>
        <a:p>
          <a:endParaRPr lang="en-US"/>
        </a:p>
      </dgm:t>
    </dgm:pt>
    <dgm:pt modelId="{EBA57052-7854-443F-959A-9D5FF3F674A9}" type="sibTrans" cxnId="{03684365-6FF3-4E35-82D4-F38779575635}">
      <dgm:prSet/>
      <dgm:spPr/>
      <dgm:t>
        <a:bodyPr/>
        <a:lstStyle/>
        <a:p>
          <a:endParaRPr lang="en-US"/>
        </a:p>
      </dgm:t>
    </dgm:pt>
    <dgm:pt modelId="{DC5214FF-1298-4B4E-8BB2-2DF1A59524E0}">
      <dgm:prSet/>
      <dgm:spPr/>
      <dgm:t>
        <a:bodyPr/>
        <a:lstStyle/>
        <a:p>
          <a:r>
            <a:rPr lang="de-DE" dirty="0" err="1"/>
            <a:t>Unprecedented</a:t>
          </a:r>
          <a:r>
            <a:rPr lang="de-DE" dirty="0"/>
            <a:t> </a:t>
          </a:r>
          <a:r>
            <a:rPr lang="de-DE" dirty="0" err="1"/>
            <a:t>logic</a:t>
          </a:r>
          <a:r>
            <a:rPr lang="de-DE" dirty="0"/>
            <a:t> </a:t>
          </a:r>
          <a:r>
            <a:rPr lang="de-DE" dirty="0" err="1"/>
            <a:t>of</a:t>
          </a:r>
          <a:r>
            <a:rPr lang="de-DE" dirty="0"/>
            <a:t> </a:t>
          </a:r>
          <a:r>
            <a:rPr lang="de-DE" dirty="0" err="1"/>
            <a:t>appropriation</a:t>
          </a:r>
          <a:r>
            <a:rPr lang="de-DE" dirty="0"/>
            <a:t> </a:t>
          </a:r>
          <a:r>
            <a:rPr lang="de-DE" dirty="0" err="1"/>
            <a:t>of</a:t>
          </a:r>
          <a:r>
            <a:rPr lang="de-DE" dirty="0"/>
            <a:t> </a:t>
          </a:r>
          <a:r>
            <a:rPr lang="de-DE" dirty="0" err="1"/>
            <a:t>user</a:t>
          </a:r>
          <a:r>
            <a:rPr lang="de-DE" dirty="0"/>
            <a:t> </a:t>
          </a:r>
          <a:r>
            <a:rPr lang="de-DE" dirty="0" err="1"/>
            <a:t>data</a:t>
          </a:r>
          <a:r>
            <a:rPr lang="de-DE" dirty="0"/>
            <a:t>: Companies </a:t>
          </a:r>
          <a:r>
            <a:rPr lang="de-DE" dirty="0" err="1"/>
            <a:t>claimed</a:t>
          </a:r>
          <a:r>
            <a:rPr lang="de-DE" dirty="0"/>
            <a:t> </a:t>
          </a:r>
          <a:r>
            <a:rPr lang="de-DE" dirty="0" err="1"/>
            <a:t>ownership</a:t>
          </a:r>
          <a:r>
            <a:rPr lang="de-DE" dirty="0"/>
            <a:t> </a:t>
          </a:r>
          <a:r>
            <a:rPr lang="de-DE" dirty="0" err="1"/>
            <a:t>of</a:t>
          </a:r>
          <a:r>
            <a:rPr lang="de-DE" dirty="0"/>
            <a:t> </a:t>
          </a:r>
          <a:r>
            <a:rPr lang="de-DE" dirty="0" err="1"/>
            <a:t>user</a:t>
          </a:r>
          <a:r>
            <a:rPr lang="de-DE" dirty="0"/>
            <a:t> </a:t>
          </a:r>
          <a:r>
            <a:rPr lang="de-DE" dirty="0" err="1"/>
            <a:t>data</a:t>
          </a:r>
          <a:r>
            <a:rPr lang="de-DE" dirty="0"/>
            <a:t> </a:t>
          </a:r>
          <a:r>
            <a:rPr lang="de-DE" dirty="0" err="1"/>
            <a:t>without</a:t>
          </a:r>
          <a:r>
            <a:rPr lang="de-DE" dirty="0"/>
            <a:t> </a:t>
          </a:r>
          <a:r>
            <a:rPr lang="de-DE" dirty="0" err="1"/>
            <a:t>meaningfully</a:t>
          </a:r>
          <a:r>
            <a:rPr lang="de-DE" dirty="0"/>
            <a:t> </a:t>
          </a:r>
          <a:r>
            <a:rPr lang="de-DE" dirty="0" err="1"/>
            <a:t>asking</a:t>
          </a:r>
          <a:r>
            <a:rPr lang="de-DE" dirty="0"/>
            <a:t> </a:t>
          </a:r>
          <a:r>
            <a:rPr lang="de-DE" dirty="0" err="1"/>
            <a:t>permission</a:t>
          </a:r>
          <a:r>
            <a:rPr lang="de-DE" dirty="0"/>
            <a:t> </a:t>
          </a:r>
          <a:r>
            <a:rPr lang="de-DE" dirty="0" err="1"/>
            <a:t>or</a:t>
          </a:r>
          <a:r>
            <a:rPr lang="de-DE" dirty="0"/>
            <a:t> </a:t>
          </a:r>
          <a:r>
            <a:rPr lang="de-DE" dirty="0" err="1"/>
            <a:t>compensating</a:t>
          </a:r>
          <a:r>
            <a:rPr lang="de-DE" dirty="0"/>
            <a:t> </a:t>
          </a:r>
          <a:r>
            <a:rPr lang="de-DE" dirty="0" err="1"/>
            <a:t>users</a:t>
          </a:r>
          <a:r>
            <a:rPr lang="de-DE" dirty="0"/>
            <a:t> </a:t>
          </a:r>
          <a:r>
            <a:rPr lang="de-DE" dirty="0" err="1"/>
            <a:t>for</a:t>
          </a:r>
          <a:r>
            <a:rPr lang="de-DE" dirty="0"/>
            <a:t> </a:t>
          </a:r>
          <a:r>
            <a:rPr lang="de-DE" dirty="0" err="1"/>
            <a:t>the</a:t>
          </a:r>
          <a:r>
            <a:rPr lang="de-DE" dirty="0"/>
            <a:t> fair </a:t>
          </a:r>
          <a:r>
            <a:rPr lang="de-DE" dirty="0" err="1"/>
            <a:t>value</a:t>
          </a:r>
          <a:r>
            <a:rPr lang="de-DE" dirty="0"/>
            <a:t> </a:t>
          </a:r>
          <a:r>
            <a:rPr lang="de-DE" dirty="0" err="1"/>
            <a:t>of</a:t>
          </a:r>
          <a:r>
            <a:rPr lang="de-DE" dirty="0"/>
            <a:t> </a:t>
          </a:r>
          <a:r>
            <a:rPr lang="de-DE" dirty="0" err="1"/>
            <a:t>the</a:t>
          </a:r>
          <a:r>
            <a:rPr lang="de-DE" dirty="0"/>
            <a:t> </a:t>
          </a:r>
          <a:r>
            <a:rPr lang="de-DE" dirty="0" err="1"/>
            <a:t>data</a:t>
          </a:r>
          <a:endParaRPr lang="en-US" dirty="0"/>
        </a:p>
      </dgm:t>
    </dgm:pt>
    <dgm:pt modelId="{104C89A8-0134-47B7-A12E-CE00FA8AB2AA}" type="parTrans" cxnId="{CB6E11BA-148F-4E83-9043-DA3B356B52BA}">
      <dgm:prSet/>
      <dgm:spPr/>
      <dgm:t>
        <a:bodyPr/>
        <a:lstStyle/>
        <a:p>
          <a:endParaRPr lang="en-US"/>
        </a:p>
      </dgm:t>
    </dgm:pt>
    <dgm:pt modelId="{3830D815-78C9-47CC-9C9D-7F330F2E96E4}" type="sibTrans" cxnId="{CB6E11BA-148F-4E83-9043-DA3B356B52BA}">
      <dgm:prSet/>
      <dgm:spPr/>
      <dgm:t>
        <a:bodyPr/>
        <a:lstStyle/>
        <a:p>
          <a:endParaRPr lang="en-US"/>
        </a:p>
      </dgm:t>
    </dgm:pt>
    <dgm:pt modelId="{78A9FE64-529C-4CC1-BCB3-2327012AA899}">
      <dgm:prSet/>
      <dgm:spPr/>
      <dgm:t>
        <a:bodyPr/>
        <a:lstStyle/>
        <a:p>
          <a:r>
            <a:rPr lang="de-DE" dirty="0" err="1"/>
            <a:t>Established</a:t>
          </a:r>
          <a:r>
            <a:rPr lang="de-DE" dirty="0"/>
            <a:t> </a:t>
          </a:r>
          <a:r>
            <a:rPr lang="de-DE" dirty="0" err="1"/>
            <a:t>through</a:t>
          </a:r>
          <a:r>
            <a:rPr lang="de-DE" dirty="0"/>
            <a:t> a </a:t>
          </a:r>
          <a:r>
            <a:rPr lang="de-DE" dirty="0" err="1"/>
            <a:t>continuous</a:t>
          </a:r>
          <a:r>
            <a:rPr lang="de-DE" dirty="0"/>
            <a:t> </a:t>
          </a:r>
          <a:r>
            <a:rPr lang="de-DE" dirty="0" err="1"/>
            <a:t>process</a:t>
          </a:r>
          <a:r>
            <a:rPr lang="de-DE" dirty="0"/>
            <a:t> </a:t>
          </a:r>
          <a:r>
            <a:rPr lang="de-DE" dirty="0" err="1"/>
            <a:t>of</a:t>
          </a:r>
          <a:r>
            <a:rPr lang="de-DE" dirty="0"/>
            <a:t> </a:t>
          </a:r>
          <a:r>
            <a:rPr lang="de-DE" dirty="0" err="1"/>
            <a:t>pushing</a:t>
          </a:r>
          <a:r>
            <a:rPr lang="de-DE" dirty="0"/>
            <a:t> </a:t>
          </a:r>
          <a:r>
            <a:rPr lang="de-DE" dirty="0" err="1"/>
            <a:t>boundaries</a:t>
          </a:r>
          <a:r>
            <a:rPr lang="de-DE" dirty="0"/>
            <a:t> </a:t>
          </a:r>
          <a:r>
            <a:rPr lang="de-DE" dirty="0" err="1"/>
            <a:t>of</a:t>
          </a:r>
          <a:r>
            <a:rPr lang="de-DE" dirty="0"/>
            <a:t> </a:t>
          </a:r>
          <a:r>
            <a:rPr lang="de-DE" dirty="0" err="1"/>
            <a:t>what</a:t>
          </a:r>
          <a:r>
            <a:rPr lang="de-DE" dirty="0"/>
            <a:t> </a:t>
          </a:r>
          <a:r>
            <a:rPr lang="de-DE" dirty="0" err="1"/>
            <a:t>used</a:t>
          </a:r>
          <a:r>
            <a:rPr lang="de-DE" dirty="0"/>
            <a:t> </a:t>
          </a:r>
          <a:r>
            <a:rPr lang="de-DE" dirty="0" err="1"/>
            <a:t>to</a:t>
          </a:r>
          <a:r>
            <a:rPr lang="de-DE" dirty="0"/>
            <a:t> </a:t>
          </a:r>
          <a:r>
            <a:rPr lang="de-DE" dirty="0" err="1"/>
            <a:t>be</a:t>
          </a:r>
          <a:r>
            <a:rPr lang="de-DE" dirty="0"/>
            <a:t> </a:t>
          </a:r>
          <a:r>
            <a:rPr lang="de-DE" dirty="0" err="1"/>
            <a:t>ownership</a:t>
          </a:r>
          <a:r>
            <a:rPr lang="de-DE" dirty="0"/>
            <a:t> </a:t>
          </a:r>
          <a:r>
            <a:rPr lang="de-DE" dirty="0" err="1"/>
            <a:t>relation</a:t>
          </a:r>
          <a:r>
            <a:rPr lang="de-DE" dirty="0"/>
            <a:t> </a:t>
          </a:r>
          <a:r>
            <a:rPr lang="de-DE" dirty="0" err="1"/>
            <a:t>of</a:t>
          </a:r>
          <a:r>
            <a:rPr lang="de-DE" dirty="0"/>
            <a:t> </a:t>
          </a:r>
          <a:r>
            <a:rPr lang="de-DE" dirty="0" err="1"/>
            <a:t>users</a:t>
          </a:r>
          <a:r>
            <a:rPr lang="de-DE" dirty="0"/>
            <a:t> </a:t>
          </a:r>
          <a:r>
            <a:rPr lang="de-DE" dirty="0" err="1"/>
            <a:t>to</a:t>
          </a:r>
          <a:r>
            <a:rPr lang="de-DE" dirty="0"/>
            <a:t> </a:t>
          </a:r>
          <a:r>
            <a:rPr lang="de-DE" dirty="0" err="1"/>
            <a:t>their</a:t>
          </a:r>
          <a:r>
            <a:rPr lang="de-DE" dirty="0"/>
            <a:t> </a:t>
          </a:r>
          <a:r>
            <a:rPr lang="de-DE" dirty="0" err="1"/>
            <a:t>data</a:t>
          </a:r>
          <a:endParaRPr lang="en-US" dirty="0"/>
        </a:p>
      </dgm:t>
    </dgm:pt>
    <dgm:pt modelId="{333E9838-03FC-4C25-BEF8-042608BE3C6E}" type="parTrans" cxnId="{3BAA290E-5278-44E1-8CB1-F9981E365995}">
      <dgm:prSet/>
      <dgm:spPr/>
      <dgm:t>
        <a:bodyPr/>
        <a:lstStyle/>
        <a:p>
          <a:endParaRPr lang="en-US"/>
        </a:p>
      </dgm:t>
    </dgm:pt>
    <dgm:pt modelId="{6A8F6F83-0676-4401-AFFB-8E9B27850E2D}" type="sibTrans" cxnId="{3BAA290E-5278-44E1-8CB1-F9981E365995}">
      <dgm:prSet/>
      <dgm:spPr/>
      <dgm:t>
        <a:bodyPr/>
        <a:lstStyle/>
        <a:p>
          <a:endParaRPr lang="en-US"/>
        </a:p>
      </dgm:t>
    </dgm:pt>
    <dgm:pt modelId="{B7A0338D-B25C-40CD-A322-0E77B209347B}" type="pres">
      <dgm:prSet presAssocID="{05ED187A-F855-435E-B67C-594E15D0C21F}" presName="Name0" presStyleCnt="0">
        <dgm:presLayoutVars>
          <dgm:dir/>
          <dgm:animLvl val="lvl"/>
          <dgm:resizeHandles val="exact"/>
        </dgm:presLayoutVars>
      </dgm:prSet>
      <dgm:spPr/>
      <dgm:t>
        <a:bodyPr/>
        <a:lstStyle/>
        <a:p>
          <a:endParaRPr lang="en-US"/>
        </a:p>
      </dgm:t>
    </dgm:pt>
    <dgm:pt modelId="{32E1A958-91F2-4BB9-B8FA-4F35169B2D75}" type="pres">
      <dgm:prSet presAssocID="{78A9FE64-529C-4CC1-BCB3-2327012AA899}" presName="boxAndChildren" presStyleCnt="0"/>
      <dgm:spPr/>
    </dgm:pt>
    <dgm:pt modelId="{22CBFE88-E3BD-42A0-AC9D-9E666189FA3A}" type="pres">
      <dgm:prSet presAssocID="{78A9FE64-529C-4CC1-BCB3-2327012AA899}" presName="parentTextBox" presStyleLbl="node1" presStyleIdx="0" presStyleCnt="3"/>
      <dgm:spPr/>
      <dgm:t>
        <a:bodyPr/>
        <a:lstStyle/>
        <a:p>
          <a:endParaRPr lang="en-US"/>
        </a:p>
      </dgm:t>
    </dgm:pt>
    <dgm:pt modelId="{DC7989B4-DDB4-44CE-A4BB-88CA6FB3D749}" type="pres">
      <dgm:prSet presAssocID="{3830D815-78C9-47CC-9C9D-7F330F2E96E4}" presName="sp" presStyleCnt="0"/>
      <dgm:spPr/>
    </dgm:pt>
    <dgm:pt modelId="{051AC10F-B4BD-429B-9981-C172E3A8F780}" type="pres">
      <dgm:prSet presAssocID="{DC5214FF-1298-4B4E-8BB2-2DF1A59524E0}" presName="arrowAndChildren" presStyleCnt="0"/>
      <dgm:spPr/>
    </dgm:pt>
    <dgm:pt modelId="{AEAFDCFD-DC61-47F3-845B-D0098DFD5BD0}" type="pres">
      <dgm:prSet presAssocID="{DC5214FF-1298-4B4E-8BB2-2DF1A59524E0}" presName="parentTextArrow" presStyleLbl="node1" presStyleIdx="1" presStyleCnt="3"/>
      <dgm:spPr/>
      <dgm:t>
        <a:bodyPr/>
        <a:lstStyle/>
        <a:p>
          <a:endParaRPr lang="en-US"/>
        </a:p>
      </dgm:t>
    </dgm:pt>
    <dgm:pt modelId="{E0508F77-DDF2-46DA-B144-285C38832471}" type="pres">
      <dgm:prSet presAssocID="{EBA57052-7854-443F-959A-9D5FF3F674A9}" presName="sp" presStyleCnt="0"/>
      <dgm:spPr/>
    </dgm:pt>
    <dgm:pt modelId="{A4DFE75D-27DB-4936-AAB1-8915FDC486CE}" type="pres">
      <dgm:prSet presAssocID="{0B54A5D4-422F-4068-A45E-28716CF981AA}" presName="arrowAndChildren" presStyleCnt="0"/>
      <dgm:spPr/>
    </dgm:pt>
    <dgm:pt modelId="{2285852F-241B-45BE-9889-1EEEFE78F52D}" type="pres">
      <dgm:prSet presAssocID="{0B54A5D4-422F-4068-A45E-28716CF981AA}" presName="parentTextArrow" presStyleLbl="node1" presStyleIdx="2" presStyleCnt="3"/>
      <dgm:spPr/>
      <dgm:t>
        <a:bodyPr/>
        <a:lstStyle/>
        <a:p>
          <a:endParaRPr lang="en-US"/>
        </a:p>
      </dgm:t>
    </dgm:pt>
  </dgm:ptLst>
  <dgm:cxnLst>
    <dgm:cxn modelId="{CB6E11BA-148F-4E83-9043-DA3B356B52BA}" srcId="{05ED187A-F855-435E-B67C-594E15D0C21F}" destId="{DC5214FF-1298-4B4E-8BB2-2DF1A59524E0}" srcOrd="1" destOrd="0" parTransId="{104C89A8-0134-47B7-A12E-CE00FA8AB2AA}" sibTransId="{3830D815-78C9-47CC-9C9D-7F330F2E96E4}"/>
    <dgm:cxn modelId="{3BAA290E-5278-44E1-8CB1-F9981E365995}" srcId="{05ED187A-F855-435E-B67C-594E15D0C21F}" destId="{78A9FE64-529C-4CC1-BCB3-2327012AA899}" srcOrd="2" destOrd="0" parTransId="{333E9838-03FC-4C25-BEF8-042608BE3C6E}" sibTransId="{6A8F6F83-0676-4401-AFFB-8E9B27850E2D}"/>
    <dgm:cxn modelId="{3667A08A-34C8-462E-A9E5-0949D184889D}" type="presOf" srcId="{05ED187A-F855-435E-B67C-594E15D0C21F}" destId="{B7A0338D-B25C-40CD-A322-0E77B209347B}" srcOrd="0" destOrd="0" presId="urn:microsoft.com/office/officeart/2005/8/layout/process4"/>
    <dgm:cxn modelId="{03684365-6FF3-4E35-82D4-F38779575635}" srcId="{05ED187A-F855-435E-B67C-594E15D0C21F}" destId="{0B54A5D4-422F-4068-A45E-28716CF981AA}" srcOrd="0" destOrd="0" parTransId="{978878C8-B540-49B0-AD01-56044C6E0B53}" sibTransId="{EBA57052-7854-443F-959A-9D5FF3F674A9}"/>
    <dgm:cxn modelId="{7E0DD03A-7AE6-468A-97A7-E41F6BBFF9B4}" type="presOf" srcId="{78A9FE64-529C-4CC1-BCB3-2327012AA899}" destId="{22CBFE88-E3BD-42A0-AC9D-9E666189FA3A}" srcOrd="0" destOrd="0" presId="urn:microsoft.com/office/officeart/2005/8/layout/process4"/>
    <dgm:cxn modelId="{8F5B427B-4A51-4D96-8E7F-3A128CA3018B}" type="presOf" srcId="{0B54A5D4-422F-4068-A45E-28716CF981AA}" destId="{2285852F-241B-45BE-9889-1EEEFE78F52D}" srcOrd="0" destOrd="0" presId="urn:microsoft.com/office/officeart/2005/8/layout/process4"/>
    <dgm:cxn modelId="{F435777F-73B8-4DF3-91FB-4D1CBA5CCC8C}" type="presOf" srcId="{DC5214FF-1298-4B4E-8BB2-2DF1A59524E0}" destId="{AEAFDCFD-DC61-47F3-845B-D0098DFD5BD0}" srcOrd="0" destOrd="0" presId="urn:microsoft.com/office/officeart/2005/8/layout/process4"/>
    <dgm:cxn modelId="{1D2AC155-D9F9-40DF-A096-5D1749165045}" type="presParOf" srcId="{B7A0338D-B25C-40CD-A322-0E77B209347B}" destId="{32E1A958-91F2-4BB9-B8FA-4F35169B2D75}" srcOrd="0" destOrd="0" presId="urn:microsoft.com/office/officeart/2005/8/layout/process4"/>
    <dgm:cxn modelId="{139AD67B-7C6A-4CF2-B2A7-8AD73CA6371D}" type="presParOf" srcId="{32E1A958-91F2-4BB9-B8FA-4F35169B2D75}" destId="{22CBFE88-E3BD-42A0-AC9D-9E666189FA3A}" srcOrd="0" destOrd="0" presId="urn:microsoft.com/office/officeart/2005/8/layout/process4"/>
    <dgm:cxn modelId="{F2FDE3E4-316B-4E7D-9FB5-F82AF71DEA6B}" type="presParOf" srcId="{B7A0338D-B25C-40CD-A322-0E77B209347B}" destId="{DC7989B4-DDB4-44CE-A4BB-88CA6FB3D749}" srcOrd="1" destOrd="0" presId="urn:microsoft.com/office/officeart/2005/8/layout/process4"/>
    <dgm:cxn modelId="{BFB69668-68F5-4C43-81FB-177414235A64}" type="presParOf" srcId="{B7A0338D-B25C-40CD-A322-0E77B209347B}" destId="{051AC10F-B4BD-429B-9981-C172E3A8F780}" srcOrd="2" destOrd="0" presId="urn:microsoft.com/office/officeart/2005/8/layout/process4"/>
    <dgm:cxn modelId="{01E580C5-B547-477D-B72C-C0F7F76B2B2A}" type="presParOf" srcId="{051AC10F-B4BD-429B-9981-C172E3A8F780}" destId="{AEAFDCFD-DC61-47F3-845B-D0098DFD5BD0}" srcOrd="0" destOrd="0" presId="urn:microsoft.com/office/officeart/2005/8/layout/process4"/>
    <dgm:cxn modelId="{841D167D-2DE1-49DC-AF6E-8589EC39607A}" type="presParOf" srcId="{B7A0338D-B25C-40CD-A322-0E77B209347B}" destId="{E0508F77-DDF2-46DA-B144-285C38832471}" srcOrd="3" destOrd="0" presId="urn:microsoft.com/office/officeart/2005/8/layout/process4"/>
    <dgm:cxn modelId="{1ADDA2DC-B2E3-4E56-B1E3-F11786E16B74}" type="presParOf" srcId="{B7A0338D-B25C-40CD-A322-0E77B209347B}" destId="{A4DFE75D-27DB-4936-AAB1-8915FDC486CE}" srcOrd="4" destOrd="0" presId="urn:microsoft.com/office/officeart/2005/8/layout/process4"/>
    <dgm:cxn modelId="{027F87C1-FB13-463D-875F-102D5C47244D}" type="presParOf" srcId="{A4DFE75D-27DB-4936-AAB1-8915FDC486CE}" destId="{2285852F-241B-45BE-9889-1EEEFE78F52D}"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754CD35-EB44-4B60-8800-01421DAF96A5}"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110E17D2-C39A-43EB-B823-972BAD443051}">
      <dgm:prSet/>
      <dgm:spPr/>
      <dgm:t>
        <a:bodyPr/>
        <a:lstStyle/>
        <a:p>
          <a:r>
            <a:rPr lang="de-DE"/>
            <a:t>Vision of the Smart Home in 2000: assumption that all user data will remain private to user, fully controlled by user </a:t>
          </a:r>
          <a:endParaRPr lang="en-US"/>
        </a:p>
      </dgm:t>
    </dgm:pt>
    <dgm:pt modelId="{9A3FB137-242E-4415-86A6-B2C9AFF0D60D}" type="parTrans" cxnId="{D186FF17-FDC3-41C5-A5A6-00E7CC7446D8}">
      <dgm:prSet/>
      <dgm:spPr/>
      <dgm:t>
        <a:bodyPr/>
        <a:lstStyle/>
        <a:p>
          <a:endParaRPr lang="en-US"/>
        </a:p>
      </dgm:t>
    </dgm:pt>
    <dgm:pt modelId="{6BC9080B-385D-45E2-9D9F-193D19AD27BF}" type="sibTrans" cxnId="{D186FF17-FDC3-41C5-A5A6-00E7CC7446D8}">
      <dgm:prSet/>
      <dgm:spPr/>
      <dgm:t>
        <a:bodyPr/>
        <a:lstStyle/>
        <a:p>
          <a:endParaRPr lang="en-US"/>
        </a:p>
      </dgm:t>
    </dgm:pt>
    <dgm:pt modelId="{FFE0C3A0-21F6-482B-A641-32258FECD60E}">
      <dgm:prSet/>
      <dgm:spPr/>
      <dgm:t>
        <a:bodyPr/>
        <a:lstStyle/>
        <a:p>
          <a:r>
            <a:rPr lang="de-DE" dirty="0"/>
            <a:t>Reality </a:t>
          </a:r>
          <a:r>
            <a:rPr lang="de-DE" dirty="0" err="1"/>
            <a:t>of</a:t>
          </a:r>
          <a:r>
            <a:rPr lang="de-DE" dirty="0"/>
            <a:t> </a:t>
          </a:r>
          <a:r>
            <a:rPr lang="de-DE" dirty="0" err="1"/>
            <a:t>the</a:t>
          </a:r>
          <a:r>
            <a:rPr lang="de-DE" dirty="0"/>
            <a:t> Smart Home in 2019 (e.g. </a:t>
          </a:r>
          <a:r>
            <a:rPr lang="de-DE" dirty="0" err="1"/>
            <a:t>with</a:t>
          </a:r>
          <a:r>
            <a:rPr lang="de-DE" dirty="0"/>
            <a:t> Nest): an </a:t>
          </a:r>
          <a:r>
            <a:rPr lang="de-DE" dirty="0" err="1"/>
            <a:t>intransparently</a:t>
          </a:r>
          <a:r>
            <a:rPr lang="de-DE" dirty="0"/>
            <a:t> </a:t>
          </a:r>
          <a:r>
            <a:rPr lang="de-DE" dirty="0" err="1"/>
            <a:t>interconnected</a:t>
          </a:r>
          <a:r>
            <a:rPr lang="de-DE" dirty="0"/>
            <a:t> </a:t>
          </a:r>
          <a:r>
            <a:rPr lang="de-DE" dirty="0" err="1"/>
            <a:t>set</a:t>
          </a:r>
          <a:r>
            <a:rPr lang="de-DE" dirty="0"/>
            <a:t> </a:t>
          </a:r>
          <a:r>
            <a:rPr lang="de-DE" dirty="0" err="1"/>
            <a:t>of</a:t>
          </a:r>
          <a:r>
            <a:rPr lang="de-DE" dirty="0"/>
            <a:t> </a:t>
          </a:r>
          <a:r>
            <a:rPr lang="de-DE" dirty="0" err="1"/>
            <a:t>companies</a:t>
          </a:r>
          <a:r>
            <a:rPr lang="de-DE" dirty="0"/>
            <a:t> </a:t>
          </a:r>
          <a:r>
            <a:rPr lang="de-DE" dirty="0" err="1"/>
            <a:t>has</a:t>
          </a:r>
          <a:r>
            <a:rPr lang="de-DE" dirty="0"/>
            <a:t> </a:t>
          </a:r>
          <a:r>
            <a:rPr lang="de-DE" dirty="0" err="1"/>
            <a:t>access</a:t>
          </a:r>
          <a:r>
            <a:rPr lang="de-DE" dirty="0"/>
            <a:t> </a:t>
          </a:r>
          <a:r>
            <a:rPr lang="de-DE" dirty="0" err="1"/>
            <a:t>to</a:t>
          </a:r>
          <a:r>
            <a:rPr lang="de-DE" dirty="0"/>
            <a:t> </a:t>
          </a:r>
          <a:r>
            <a:rPr lang="de-DE" dirty="0" err="1"/>
            <a:t>the</a:t>
          </a:r>
          <a:r>
            <a:rPr lang="de-DE" dirty="0"/>
            <a:t> </a:t>
          </a:r>
          <a:r>
            <a:rPr lang="de-DE" dirty="0" err="1"/>
            <a:t>user</a:t>
          </a:r>
          <a:r>
            <a:rPr lang="de-DE" dirty="0"/>
            <a:t> </a:t>
          </a:r>
          <a:r>
            <a:rPr lang="de-DE" dirty="0" err="1"/>
            <a:t>data</a:t>
          </a:r>
          <a:r>
            <a:rPr lang="de-DE" dirty="0"/>
            <a:t> </a:t>
          </a:r>
          <a:r>
            <a:rPr lang="de-DE" dirty="0" err="1"/>
            <a:t>that</a:t>
          </a:r>
          <a:r>
            <a:rPr lang="de-DE" dirty="0"/>
            <a:t> </a:t>
          </a:r>
          <a:r>
            <a:rPr lang="de-DE" dirty="0" err="1"/>
            <a:t>is</a:t>
          </a:r>
          <a:r>
            <a:rPr lang="de-DE" dirty="0"/>
            <a:t> </a:t>
          </a:r>
          <a:r>
            <a:rPr lang="de-DE" dirty="0" err="1"/>
            <a:t>shared</a:t>
          </a:r>
          <a:r>
            <a:rPr lang="de-DE" dirty="0"/>
            <a:t> </a:t>
          </a:r>
          <a:r>
            <a:rPr lang="de-DE" dirty="0" err="1"/>
            <a:t>widely</a:t>
          </a:r>
          <a:r>
            <a:rPr lang="de-DE" dirty="0"/>
            <a:t> </a:t>
          </a:r>
          <a:r>
            <a:rPr lang="de-DE" dirty="0" err="1"/>
            <a:t>for</a:t>
          </a:r>
          <a:r>
            <a:rPr lang="de-DE" dirty="0"/>
            <a:t> </a:t>
          </a:r>
          <a:r>
            <a:rPr lang="de-DE" dirty="0" err="1"/>
            <a:t>wide</a:t>
          </a:r>
          <a:r>
            <a:rPr lang="de-DE" dirty="0"/>
            <a:t> </a:t>
          </a:r>
          <a:r>
            <a:rPr lang="de-DE" dirty="0" err="1"/>
            <a:t>range</a:t>
          </a:r>
          <a:r>
            <a:rPr lang="de-DE" dirty="0"/>
            <a:t> </a:t>
          </a:r>
          <a:r>
            <a:rPr lang="de-DE" dirty="0" err="1"/>
            <a:t>of</a:t>
          </a:r>
          <a:r>
            <a:rPr lang="de-DE" dirty="0"/>
            <a:t> </a:t>
          </a:r>
          <a:r>
            <a:rPr lang="de-DE" dirty="0" err="1"/>
            <a:t>purposes</a:t>
          </a:r>
          <a:r>
            <a:rPr lang="de-DE" dirty="0"/>
            <a:t> (</a:t>
          </a:r>
          <a:r>
            <a:rPr lang="de-DE" dirty="0" err="1"/>
            <a:t>potentially</a:t>
          </a:r>
          <a:r>
            <a:rPr lang="de-DE" dirty="0"/>
            <a:t> 1000 </a:t>
          </a:r>
          <a:r>
            <a:rPr lang="de-DE" dirty="0" err="1"/>
            <a:t>contracts</a:t>
          </a:r>
          <a:r>
            <a:rPr lang="de-DE" dirty="0"/>
            <a:t> </a:t>
          </a:r>
          <a:r>
            <a:rPr lang="de-DE" dirty="0" err="1"/>
            <a:t>involved</a:t>
          </a:r>
          <a:r>
            <a:rPr lang="de-DE" dirty="0"/>
            <a:t>); </a:t>
          </a:r>
          <a:r>
            <a:rPr lang="de-DE" dirty="0" err="1"/>
            <a:t>only</a:t>
          </a:r>
          <a:r>
            <a:rPr lang="de-DE" dirty="0"/>
            <a:t> </a:t>
          </a:r>
          <a:r>
            <a:rPr lang="de-DE" dirty="0" err="1"/>
            <a:t>wholesale</a:t>
          </a:r>
          <a:r>
            <a:rPr lang="de-DE" dirty="0"/>
            <a:t> </a:t>
          </a:r>
          <a:r>
            <a:rPr lang="de-DE" dirty="0" err="1"/>
            <a:t>acceptance</a:t>
          </a:r>
          <a:r>
            <a:rPr lang="de-DE" dirty="0"/>
            <a:t> possible</a:t>
          </a:r>
          <a:endParaRPr lang="en-US" dirty="0"/>
        </a:p>
      </dgm:t>
    </dgm:pt>
    <dgm:pt modelId="{60D518B3-73B8-4C80-B337-A440A0B3AAD9}" type="parTrans" cxnId="{BE7A26AE-0F07-4F6A-9EA1-B2BFE08AC4E6}">
      <dgm:prSet/>
      <dgm:spPr/>
      <dgm:t>
        <a:bodyPr/>
        <a:lstStyle/>
        <a:p>
          <a:endParaRPr lang="en-US"/>
        </a:p>
      </dgm:t>
    </dgm:pt>
    <dgm:pt modelId="{BF76D5D2-4AA2-4201-851D-7577DE97906F}" type="sibTrans" cxnId="{BE7A26AE-0F07-4F6A-9EA1-B2BFE08AC4E6}">
      <dgm:prSet/>
      <dgm:spPr/>
      <dgm:t>
        <a:bodyPr/>
        <a:lstStyle/>
        <a:p>
          <a:endParaRPr lang="en-US"/>
        </a:p>
      </dgm:t>
    </dgm:pt>
    <dgm:pt modelId="{336D728C-F9DA-443F-90A2-6B4AF56D7D61}" type="pres">
      <dgm:prSet presAssocID="{3754CD35-EB44-4B60-8800-01421DAF96A5}" presName="linear" presStyleCnt="0">
        <dgm:presLayoutVars>
          <dgm:animLvl val="lvl"/>
          <dgm:resizeHandles val="exact"/>
        </dgm:presLayoutVars>
      </dgm:prSet>
      <dgm:spPr/>
      <dgm:t>
        <a:bodyPr/>
        <a:lstStyle/>
        <a:p>
          <a:endParaRPr lang="en-US"/>
        </a:p>
      </dgm:t>
    </dgm:pt>
    <dgm:pt modelId="{4AD34F95-C00D-4077-8101-3A674E1ED762}" type="pres">
      <dgm:prSet presAssocID="{110E17D2-C39A-43EB-B823-972BAD443051}" presName="parentText" presStyleLbl="node1" presStyleIdx="0" presStyleCnt="2">
        <dgm:presLayoutVars>
          <dgm:chMax val="0"/>
          <dgm:bulletEnabled val="1"/>
        </dgm:presLayoutVars>
      </dgm:prSet>
      <dgm:spPr/>
      <dgm:t>
        <a:bodyPr/>
        <a:lstStyle/>
        <a:p>
          <a:endParaRPr lang="en-US"/>
        </a:p>
      </dgm:t>
    </dgm:pt>
    <dgm:pt modelId="{26D7DC64-130D-4233-ABF2-9B4B1CC76ACD}" type="pres">
      <dgm:prSet presAssocID="{6BC9080B-385D-45E2-9D9F-193D19AD27BF}" presName="spacer" presStyleCnt="0"/>
      <dgm:spPr/>
    </dgm:pt>
    <dgm:pt modelId="{C3DD6499-4AC9-4D12-95ED-AE8B745C6184}" type="pres">
      <dgm:prSet presAssocID="{FFE0C3A0-21F6-482B-A641-32258FECD60E}" presName="parentText" presStyleLbl="node1" presStyleIdx="1" presStyleCnt="2">
        <dgm:presLayoutVars>
          <dgm:chMax val="0"/>
          <dgm:bulletEnabled val="1"/>
        </dgm:presLayoutVars>
      </dgm:prSet>
      <dgm:spPr/>
      <dgm:t>
        <a:bodyPr/>
        <a:lstStyle/>
        <a:p>
          <a:endParaRPr lang="en-US"/>
        </a:p>
      </dgm:t>
    </dgm:pt>
  </dgm:ptLst>
  <dgm:cxnLst>
    <dgm:cxn modelId="{1E45A678-E564-49EE-9EF5-0FCFB0E5A266}" type="presOf" srcId="{110E17D2-C39A-43EB-B823-972BAD443051}" destId="{4AD34F95-C00D-4077-8101-3A674E1ED762}" srcOrd="0" destOrd="0" presId="urn:microsoft.com/office/officeart/2005/8/layout/vList2"/>
    <dgm:cxn modelId="{D186FF17-FDC3-41C5-A5A6-00E7CC7446D8}" srcId="{3754CD35-EB44-4B60-8800-01421DAF96A5}" destId="{110E17D2-C39A-43EB-B823-972BAD443051}" srcOrd="0" destOrd="0" parTransId="{9A3FB137-242E-4415-86A6-B2C9AFF0D60D}" sibTransId="{6BC9080B-385D-45E2-9D9F-193D19AD27BF}"/>
    <dgm:cxn modelId="{469BEA8E-494A-4F42-9B0E-45062CF5D1CE}" type="presOf" srcId="{3754CD35-EB44-4B60-8800-01421DAF96A5}" destId="{336D728C-F9DA-443F-90A2-6B4AF56D7D61}" srcOrd="0" destOrd="0" presId="urn:microsoft.com/office/officeart/2005/8/layout/vList2"/>
    <dgm:cxn modelId="{BE7A26AE-0F07-4F6A-9EA1-B2BFE08AC4E6}" srcId="{3754CD35-EB44-4B60-8800-01421DAF96A5}" destId="{FFE0C3A0-21F6-482B-A641-32258FECD60E}" srcOrd="1" destOrd="0" parTransId="{60D518B3-73B8-4C80-B337-A440A0B3AAD9}" sibTransId="{BF76D5D2-4AA2-4201-851D-7577DE97906F}"/>
    <dgm:cxn modelId="{DCFDDA42-5A5F-46F0-9121-35805D8CC840}" type="presOf" srcId="{FFE0C3A0-21F6-482B-A641-32258FECD60E}" destId="{C3DD6499-4AC9-4D12-95ED-AE8B745C6184}" srcOrd="0" destOrd="0" presId="urn:microsoft.com/office/officeart/2005/8/layout/vList2"/>
    <dgm:cxn modelId="{6AD47954-9463-44D5-9EF6-92F6B624C1F0}" type="presParOf" srcId="{336D728C-F9DA-443F-90A2-6B4AF56D7D61}" destId="{4AD34F95-C00D-4077-8101-3A674E1ED762}" srcOrd="0" destOrd="0" presId="urn:microsoft.com/office/officeart/2005/8/layout/vList2"/>
    <dgm:cxn modelId="{A7BDE186-92D3-4BC3-A53A-242A1E309913}" type="presParOf" srcId="{336D728C-F9DA-443F-90A2-6B4AF56D7D61}" destId="{26D7DC64-130D-4233-ABF2-9B4B1CC76ACD}" srcOrd="1" destOrd="0" presId="urn:microsoft.com/office/officeart/2005/8/layout/vList2"/>
    <dgm:cxn modelId="{F8AD9120-6241-4E0B-B657-807A191937BD}" type="presParOf" srcId="{336D728C-F9DA-443F-90A2-6B4AF56D7D61}" destId="{C3DD6499-4AC9-4D12-95ED-AE8B745C6184}"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F5C189-2F27-4E6C-A1AA-073D968065E0}">
      <dsp:nvSpPr>
        <dsp:cNvPr id="0" name=""/>
        <dsp:cNvSpPr/>
      </dsp:nvSpPr>
      <dsp:spPr>
        <a:xfrm>
          <a:off x="0" y="96255"/>
          <a:ext cx="4971603" cy="1551529"/>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en-IE" sz="2300" kern="1200"/>
            <a:t>Self-tracking as self-surveillance, i.e. observing and trying to control oneself</a:t>
          </a:r>
          <a:endParaRPr lang="en-US" sz="2300" kern="1200"/>
        </a:p>
      </dsp:txBody>
      <dsp:txXfrm>
        <a:off x="75739" y="171994"/>
        <a:ext cx="4820125" cy="1400051"/>
      </dsp:txXfrm>
    </dsp:sp>
    <dsp:sp modelId="{D0BB52A5-7DF6-491B-95AF-E0EEA354DC4A}">
      <dsp:nvSpPr>
        <dsp:cNvPr id="0" name=""/>
        <dsp:cNvSpPr/>
      </dsp:nvSpPr>
      <dsp:spPr>
        <a:xfrm>
          <a:off x="0" y="1714025"/>
          <a:ext cx="4971603" cy="1551529"/>
        </a:xfrm>
        <a:prstGeom prst="roundRect">
          <a:avLst/>
        </a:prstGeom>
        <a:gradFill rotWithShape="0">
          <a:gsLst>
            <a:gs pos="0">
              <a:schemeClr val="accent2">
                <a:hueOff val="-716791"/>
                <a:satOff val="-17272"/>
                <a:lumOff val="-10393"/>
                <a:alphaOff val="0"/>
                <a:tint val="96000"/>
                <a:lumMod val="100000"/>
              </a:schemeClr>
            </a:gs>
            <a:gs pos="78000">
              <a:schemeClr val="accent2">
                <a:hueOff val="-716791"/>
                <a:satOff val="-17272"/>
                <a:lumOff val="-10393"/>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en-IE" sz="2300" kern="1200"/>
            <a:t>Co-veillance, i.e. observing of self by actively invited peers in a community, including attempts to influence behaviour of peers</a:t>
          </a:r>
          <a:endParaRPr lang="en-US" sz="2300" kern="1200"/>
        </a:p>
      </dsp:txBody>
      <dsp:txXfrm>
        <a:off x="75739" y="1789764"/>
        <a:ext cx="4820125" cy="1400051"/>
      </dsp:txXfrm>
    </dsp:sp>
    <dsp:sp modelId="{A28F8771-2EC1-4A97-90D3-ADC06A046EF5}">
      <dsp:nvSpPr>
        <dsp:cNvPr id="0" name=""/>
        <dsp:cNvSpPr/>
      </dsp:nvSpPr>
      <dsp:spPr>
        <a:xfrm>
          <a:off x="0" y="3331795"/>
          <a:ext cx="4971603" cy="1551529"/>
        </a:xfrm>
        <a:prstGeom prst="roundRect">
          <a:avLst/>
        </a:prstGeom>
        <a:gradFill rotWithShape="0">
          <a:gsLst>
            <a:gs pos="0">
              <a:schemeClr val="accent2">
                <a:hueOff val="-1433582"/>
                <a:satOff val="-34544"/>
                <a:lumOff val="-20785"/>
                <a:alphaOff val="0"/>
                <a:tint val="96000"/>
                <a:lumMod val="100000"/>
              </a:schemeClr>
            </a:gs>
            <a:gs pos="78000">
              <a:schemeClr val="accent2">
                <a:hueOff val="-1433582"/>
                <a:satOff val="-34544"/>
                <a:lumOff val="-20785"/>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en-IE" sz="2300" kern="1200"/>
            <a:t>Surveillance, i.e. observing of self by third parties, with aim to keep track of, potentially control and “discipline” others</a:t>
          </a:r>
          <a:endParaRPr lang="en-US" sz="2300" kern="1200"/>
        </a:p>
      </dsp:txBody>
      <dsp:txXfrm>
        <a:off x="75739" y="3407534"/>
        <a:ext cx="4820125" cy="14000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56E317-466F-4421-9859-47CAE0C0287C}">
      <dsp:nvSpPr>
        <dsp:cNvPr id="0" name=""/>
        <dsp:cNvSpPr/>
      </dsp:nvSpPr>
      <dsp:spPr>
        <a:xfrm rot="16200000">
          <a:off x="364735" y="1178241"/>
          <a:ext cx="2494948" cy="1524678"/>
        </a:xfrm>
        <a:prstGeom prst="round2SameRect">
          <a:avLst>
            <a:gd name="adj1" fmla="val 16670"/>
            <a:gd name="adj2" fmla="val 0"/>
          </a:avLst>
        </a:prstGeom>
        <a:solidFill>
          <a:schemeClr val="accent1">
            <a:tint val="50000"/>
            <a:hueOff val="0"/>
            <a:satOff val="0"/>
            <a:lumOff val="0"/>
            <a:alphaOff val="0"/>
          </a:schemeClr>
        </a:soli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1">
          <a:scrgbClr r="0" g="0" b="0"/>
        </a:fillRef>
        <a:effectRef idx="3">
          <a:scrgbClr r="0" g="0" b="0"/>
        </a:effectRef>
        <a:fontRef idx="minor"/>
      </dsp:style>
      <dsp:txBody>
        <a:bodyPr spcFirstLastPara="0" vert="horz" wrap="square" lIns="49530" tIns="82550" rIns="74295" bIns="82550" numCol="1" spcCol="1270" anchor="t" anchorCtr="0">
          <a:noAutofit/>
        </a:bodyPr>
        <a:lstStyle/>
        <a:p>
          <a:pPr lvl="0" algn="l" defTabSz="577850">
            <a:lnSpc>
              <a:spcPct val="90000"/>
            </a:lnSpc>
            <a:spcBef>
              <a:spcPct val="0"/>
            </a:spcBef>
            <a:spcAft>
              <a:spcPct val="35000"/>
            </a:spcAft>
          </a:pPr>
          <a:r>
            <a:rPr lang="de-DE" sz="1300" b="1" kern="1200"/>
            <a:t>Surveillance</a:t>
          </a:r>
          <a:r>
            <a:rPr lang="de-DE" sz="1300" kern="1200"/>
            <a:t>: </a:t>
          </a:r>
        </a:p>
        <a:p>
          <a:pPr lvl="0" algn="l" defTabSz="577850">
            <a:lnSpc>
              <a:spcPct val="90000"/>
            </a:lnSpc>
            <a:spcBef>
              <a:spcPct val="0"/>
            </a:spcBef>
            <a:spcAft>
              <a:spcPct val="35000"/>
            </a:spcAft>
          </a:pPr>
          <a:r>
            <a:rPr lang="de-DE" sz="1300" kern="1200"/>
            <a:t>- collection of information that allows to predict and influence behaviour</a:t>
          </a:r>
        </a:p>
        <a:p>
          <a:pPr lvl="0" algn="l" defTabSz="577850">
            <a:lnSpc>
              <a:spcPct val="90000"/>
            </a:lnSpc>
            <a:spcBef>
              <a:spcPct val="0"/>
            </a:spcBef>
            <a:spcAft>
              <a:spcPct val="35000"/>
            </a:spcAft>
          </a:pPr>
          <a:r>
            <a:rPr lang="de-DE" sz="1300" kern="1200"/>
            <a:t>- increased ability to benefit financially from results of surveillance</a:t>
          </a:r>
          <a:endParaRPr lang="en-IE" sz="1300" kern="1200"/>
        </a:p>
      </dsp:txBody>
      <dsp:txXfrm rot="5400000">
        <a:off x="924312" y="767548"/>
        <a:ext cx="1450236" cy="2346064"/>
      </dsp:txXfrm>
    </dsp:sp>
    <dsp:sp modelId="{524A4188-D1BC-4EA2-9E88-06FC0463230B}">
      <dsp:nvSpPr>
        <dsp:cNvPr id="0" name=""/>
        <dsp:cNvSpPr/>
      </dsp:nvSpPr>
      <dsp:spPr>
        <a:xfrm rot="5400000">
          <a:off x="1958645" y="1178241"/>
          <a:ext cx="2494948" cy="1524678"/>
        </a:xfrm>
        <a:prstGeom prst="round2SameRect">
          <a:avLst>
            <a:gd name="adj1" fmla="val 16670"/>
            <a:gd name="adj2" fmla="val 0"/>
          </a:avLst>
        </a:prstGeom>
        <a:solidFill>
          <a:schemeClr val="accent1">
            <a:tint val="50000"/>
            <a:hueOff val="0"/>
            <a:satOff val="0"/>
            <a:lumOff val="0"/>
            <a:alphaOff val="0"/>
          </a:schemeClr>
        </a:soli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1">
          <a:scrgbClr r="0" g="0" b="0"/>
        </a:fillRef>
        <a:effectRef idx="3">
          <a:scrgbClr r="0" g="0" b="0"/>
        </a:effectRef>
        <a:fontRef idx="minor"/>
      </dsp:style>
      <dsp:txBody>
        <a:bodyPr spcFirstLastPara="0" vert="horz" wrap="square" lIns="74295" tIns="82550" rIns="49530" bIns="82550" numCol="1" spcCol="1270" anchor="t" anchorCtr="0">
          <a:noAutofit/>
        </a:bodyPr>
        <a:lstStyle/>
        <a:p>
          <a:pPr lvl="0" algn="l" defTabSz="577850">
            <a:lnSpc>
              <a:spcPct val="90000"/>
            </a:lnSpc>
            <a:spcBef>
              <a:spcPct val="0"/>
            </a:spcBef>
            <a:spcAft>
              <a:spcPct val="35000"/>
            </a:spcAft>
          </a:pPr>
          <a:r>
            <a:rPr lang="de-DE" sz="1300" b="1" kern="1200"/>
            <a:t>Capitalism</a:t>
          </a:r>
          <a:r>
            <a:rPr lang="de-DE" sz="1300" kern="1200"/>
            <a:t>:</a:t>
          </a:r>
        </a:p>
        <a:p>
          <a:pPr lvl="0" algn="l" defTabSz="577850">
            <a:lnSpc>
              <a:spcPct val="90000"/>
            </a:lnSpc>
            <a:spcBef>
              <a:spcPct val="0"/>
            </a:spcBef>
            <a:spcAft>
              <a:spcPct val="35000"/>
            </a:spcAft>
          </a:pPr>
          <a:r>
            <a:rPr lang="de-DE" sz="1300" kern="1200"/>
            <a:t>- accumulation of wealth</a:t>
          </a:r>
        </a:p>
        <a:p>
          <a:pPr lvl="0" algn="l" defTabSz="577850">
            <a:lnSpc>
              <a:spcPct val="90000"/>
            </a:lnSpc>
            <a:spcBef>
              <a:spcPct val="0"/>
            </a:spcBef>
            <a:spcAft>
              <a:spcPct val="35000"/>
            </a:spcAft>
          </a:pPr>
          <a:r>
            <a:rPr lang="de-DE" sz="1300" kern="1200"/>
            <a:t>- increased ability to invest in development of further surveillance and influencing mechanisms</a:t>
          </a:r>
          <a:endParaRPr lang="en-IE" sz="1300" kern="1200"/>
        </a:p>
      </dsp:txBody>
      <dsp:txXfrm rot="-5400000">
        <a:off x="2443780" y="767548"/>
        <a:ext cx="1450236" cy="2346064"/>
      </dsp:txXfrm>
    </dsp:sp>
    <dsp:sp modelId="{73DC1D45-CEDB-48E7-B063-9FC34EDE6B16}">
      <dsp:nvSpPr>
        <dsp:cNvPr id="0" name=""/>
        <dsp:cNvSpPr/>
      </dsp:nvSpPr>
      <dsp:spPr>
        <a:xfrm>
          <a:off x="1612053" y="0"/>
          <a:ext cx="1593910" cy="1593833"/>
        </a:xfrm>
        <a:prstGeom prst="circularArrow">
          <a:avLst>
            <a:gd name="adj1" fmla="val 12500"/>
            <a:gd name="adj2" fmla="val 1142322"/>
            <a:gd name="adj3" fmla="val 20457678"/>
            <a:gd name="adj4" fmla="val 10800000"/>
            <a:gd name="adj5" fmla="val 125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B554F52C-5621-4057-A42C-CDDCEAD3A31B}">
      <dsp:nvSpPr>
        <dsp:cNvPr id="0" name=""/>
        <dsp:cNvSpPr/>
      </dsp:nvSpPr>
      <dsp:spPr>
        <a:xfrm rot="10800000">
          <a:off x="1612053" y="2286939"/>
          <a:ext cx="1593910" cy="1593833"/>
        </a:xfrm>
        <a:prstGeom prst="circularArrow">
          <a:avLst>
            <a:gd name="adj1" fmla="val 12500"/>
            <a:gd name="adj2" fmla="val 1142322"/>
            <a:gd name="adj3" fmla="val 20457678"/>
            <a:gd name="adj4" fmla="val 10800000"/>
            <a:gd name="adj5" fmla="val 125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2AADF7-4145-462F-A284-A84719DD351D}">
      <dsp:nvSpPr>
        <dsp:cNvPr id="0" name=""/>
        <dsp:cNvSpPr/>
      </dsp:nvSpPr>
      <dsp:spPr>
        <a:xfrm>
          <a:off x="0" y="607"/>
          <a:ext cx="4971603" cy="14223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F1A51C-CD6F-4818-B310-1CA5CC05C5C1}">
      <dsp:nvSpPr>
        <dsp:cNvPr id="0" name=""/>
        <dsp:cNvSpPr/>
      </dsp:nvSpPr>
      <dsp:spPr>
        <a:xfrm>
          <a:off x="430272" y="320645"/>
          <a:ext cx="782314" cy="7823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0698D4F-0FDD-4299-8539-750D7DEE9EF4}">
      <dsp:nvSpPr>
        <dsp:cNvPr id="0" name=""/>
        <dsp:cNvSpPr/>
      </dsp:nvSpPr>
      <dsp:spPr>
        <a:xfrm>
          <a:off x="1642860" y="607"/>
          <a:ext cx="3328742" cy="1422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536" tIns="150536" rIns="150536" bIns="150536" numCol="1" spcCol="1270" anchor="ctr" anchorCtr="0">
          <a:noAutofit/>
        </a:bodyPr>
        <a:lstStyle/>
        <a:p>
          <a:pPr lvl="0" algn="l" defTabSz="1111250">
            <a:lnSpc>
              <a:spcPct val="100000"/>
            </a:lnSpc>
            <a:spcBef>
              <a:spcPct val="0"/>
            </a:spcBef>
            <a:spcAft>
              <a:spcPct val="35000"/>
            </a:spcAft>
          </a:pPr>
          <a:r>
            <a:rPr lang="de-DE" sz="2500" kern="1200" dirty="0"/>
            <a:t>Tracking </a:t>
          </a:r>
          <a:r>
            <a:rPr lang="de-DE" sz="2500" kern="1200" dirty="0" err="1"/>
            <a:t>your</a:t>
          </a:r>
          <a:r>
            <a:rPr lang="de-DE" sz="2500" kern="1200" dirty="0"/>
            <a:t> </a:t>
          </a:r>
          <a:r>
            <a:rPr lang="de-DE" sz="2500" kern="1200" dirty="0" err="1"/>
            <a:t>actions</a:t>
          </a:r>
          <a:endParaRPr lang="en-US" sz="2500" kern="1200" dirty="0"/>
        </a:p>
      </dsp:txBody>
      <dsp:txXfrm>
        <a:off x="1642860" y="607"/>
        <a:ext cx="3328742" cy="1422390"/>
      </dsp:txXfrm>
    </dsp:sp>
    <dsp:sp modelId="{F0A3999D-99E8-4176-93E4-C3997CD6205F}">
      <dsp:nvSpPr>
        <dsp:cNvPr id="0" name=""/>
        <dsp:cNvSpPr/>
      </dsp:nvSpPr>
      <dsp:spPr>
        <a:xfrm>
          <a:off x="0" y="1778595"/>
          <a:ext cx="4971603" cy="14223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BCEA04-A72D-46EC-A059-2BBDD31B4A5D}">
      <dsp:nvSpPr>
        <dsp:cNvPr id="0" name=""/>
        <dsp:cNvSpPr/>
      </dsp:nvSpPr>
      <dsp:spPr>
        <a:xfrm>
          <a:off x="430272" y="2098633"/>
          <a:ext cx="782314" cy="782314"/>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D8AC275-3B27-4AF6-B844-2C7EFB0475AA}">
      <dsp:nvSpPr>
        <dsp:cNvPr id="0" name=""/>
        <dsp:cNvSpPr/>
      </dsp:nvSpPr>
      <dsp:spPr>
        <a:xfrm>
          <a:off x="1642860" y="1778595"/>
          <a:ext cx="3328742" cy="1422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536" tIns="150536" rIns="150536" bIns="150536" numCol="1" spcCol="1270" anchor="ctr" anchorCtr="0">
          <a:noAutofit/>
        </a:bodyPr>
        <a:lstStyle/>
        <a:p>
          <a:pPr lvl="0" algn="l" defTabSz="1111250">
            <a:lnSpc>
              <a:spcPct val="100000"/>
            </a:lnSpc>
            <a:spcBef>
              <a:spcPct val="0"/>
            </a:spcBef>
            <a:spcAft>
              <a:spcPct val="35000"/>
            </a:spcAft>
          </a:pPr>
          <a:r>
            <a:rPr lang="de-DE" sz="2500" kern="1200" dirty="0" err="1"/>
            <a:t>Creating</a:t>
          </a:r>
          <a:r>
            <a:rPr lang="de-DE" sz="2500" kern="1200" dirty="0"/>
            <a:t> </a:t>
          </a:r>
          <a:r>
            <a:rPr lang="de-DE" sz="2500" kern="1200" dirty="0" err="1"/>
            <a:t>your</a:t>
          </a:r>
          <a:r>
            <a:rPr lang="de-DE" sz="2500" kern="1200" dirty="0"/>
            <a:t> </a:t>
          </a:r>
          <a:r>
            <a:rPr lang="de-DE" sz="2500" kern="1200" dirty="0" err="1"/>
            <a:t>detailed</a:t>
          </a:r>
          <a:r>
            <a:rPr lang="de-DE" sz="2500" kern="1200" dirty="0"/>
            <a:t> </a:t>
          </a:r>
          <a:r>
            <a:rPr lang="de-DE" sz="2500" kern="1200" dirty="0" err="1"/>
            <a:t>profile</a:t>
          </a:r>
          <a:endParaRPr lang="en-US" sz="2500" kern="1200" dirty="0"/>
        </a:p>
      </dsp:txBody>
      <dsp:txXfrm>
        <a:off x="1642860" y="1778595"/>
        <a:ext cx="3328742" cy="1422390"/>
      </dsp:txXfrm>
    </dsp:sp>
    <dsp:sp modelId="{54DCDDBA-54E5-461F-89B7-CDCEE6B54263}">
      <dsp:nvSpPr>
        <dsp:cNvPr id="0" name=""/>
        <dsp:cNvSpPr/>
      </dsp:nvSpPr>
      <dsp:spPr>
        <a:xfrm>
          <a:off x="0" y="3556583"/>
          <a:ext cx="4971603" cy="14223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4C647C-8D40-4DB3-AC00-AC026AA14077}">
      <dsp:nvSpPr>
        <dsp:cNvPr id="0" name=""/>
        <dsp:cNvSpPr/>
      </dsp:nvSpPr>
      <dsp:spPr>
        <a:xfrm>
          <a:off x="430272" y="3876620"/>
          <a:ext cx="782314" cy="782314"/>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59FAEEB-25AA-4DC2-8D35-61715D14B9D0}">
      <dsp:nvSpPr>
        <dsp:cNvPr id="0" name=""/>
        <dsp:cNvSpPr/>
      </dsp:nvSpPr>
      <dsp:spPr>
        <a:xfrm>
          <a:off x="1642860" y="3556583"/>
          <a:ext cx="3328742" cy="1422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536" tIns="150536" rIns="150536" bIns="150536" numCol="1" spcCol="1270" anchor="ctr" anchorCtr="0">
          <a:noAutofit/>
        </a:bodyPr>
        <a:lstStyle/>
        <a:p>
          <a:pPr lvl="0" algn="l" defTabSz="1111250">
            <a:lnSpc>
              <a:spcPct val="100000"/>
            </a:lnSpc>
            <a:spcBef>
              <a:spcPct val="0"/>
            </a:spcBef>
            <a:spcAft>
              <a:spcPct val="35000"/>
            </a:spcAft>
          </a:pPr>
          <a:r>
            <a:rPr lang="de-DE" sz="2500" kern="1200" dirty="0" err="1"/>
            <a:t>Manipulating</a:t>
          </a:r>
          <a:r>
            <a:rPr lang="de-DE" sz="2500" kern="1200" dirty="0"/>
            <a:t> </a:t>
          </a:r>
          <a:r>
            <a:rPr lang="de-DE" sz="2500" kern="1200" dirty="0" err="1"/>
            <a:t>your</a:t>
          </a:r>
          <a:r>
            <a:rPr lang="de-DE" sz="2500" kern="1200" dirty="0"/>
            <a:t> </a:t>
          </a:r>
          <a:r>
            <a:rPr lang="de-DE" sz="2500" kern="1200" dirty="0" err="1"/>
            <a:t>behaviour</a:t>
          </a:r>
          <a:r>
            <a:rPr lang="de-DE" sz="2500" kern="1200" dirty="0"/>
            <a:t> </a:t>
          </a:r>
          <a:r>
            <a:rPr lang="de-DE" sz="2500" kern="1200" dirty="0" err="1"/>
            <a:t>to</a:t>
          </a:r>
          <a:r>
            <a:rPr lang="de-DE" sz="2500" kern="1200" dirty="0"/>
            <a:t> </a:t>
          </a:r>
          <a:r>
            <a:rPr lang="de-DE" sz="2500" kern="1200" dirty="0" err="1"/>
            <a:t>make</a:t>
          </a:r>
          <a:r>
            <a:rPr lang="de-DE" sz="2500" kern="1200" dirty="0"/>
            <a:t> </a:t>
          </a:r>
          <a:r>
            <a:rPr lang="de-DE" sz="2500" kern="1200" dirty="0" err="1"/>
            <a:t>money</a:t>
          </a:r>
          <a:endParaRPr lang="en-US" sz="2500" kern="1200" dirty="0"/>
        </a:p>
      </dsp:txBody>
      <dsp:txXfrm>
        <a:off x="1642860" y="3556583"/>
        <a:ext cx="3328742" cy="14223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0227B4-CD8D-4C45-AC4C-5558AABCE2BC}">
      <dsp:nvSpPr>
        <dsp:cNvPr id="0" name=""/>
        <dsp:cNvSpPr/>
      </dsp:nvSpPr>
      <dsp:spPr>
        <a:xfrm>
          <a:off x="1259" y="336037"/>
          <a:ext cx="2685298" cy="1611178"/>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de-DE" sz="1600" kern="1200" dirty="0"/>
            <a:t>Core </a:t>
          </a:r>
          <a:r>
            <a:rPr lang="de-DE" sz="1600" kern="1200" dirty="0" err="1"/>
            <a:t>product</a:t>
          </a:r>
          <a:r>
            <a:rPr lang="de-DE" sz="1600" kern="1200" dirty="0"/>
            <a:t> </a:t>
          </a:r>
          <a:r>
            <a:rPr lang="de-DE" sz="1600" kern="1200" dirty="0" err="1"/>
            <a:t>of</a:t>
          </a:r>
          <a:r>
            <a:rPr lang="de-DE" sz="1600" kern="1200" dirty="0"/>
            <a:t> </a:t>
          </a:r>
          <a:r>
            <a:rPr lang="de-DE" sz="1600" kern="1200" dirty="0" err="1"/>
            <a:t>these</a:t>
          </a:r>
          <a:r>
            <a:rPr lang="de-DE" sz="1600" kern="1200" dirty="0"/>
            <a:t> </a:t>
          </a:r>
          <a:r>
            <a:rPr lang="de-DE" sz="1600" kern="1200" dirty="0" err="1"/>
            <a:t>companies</a:t>
          </a:r>
          <a:r>
            <a:rPr lang="de-DE" sz="1600" kern="1200" dirty="0"/>
            <a:t>: </a:t>
          </a:r>
          <a:r>
            <a:rPr lang="de-DE" sz="1600" kern="1200" dirty="0" err="1"/>
            <a:t>monetizeable</a:t>
          </a:r>
          <a:r>
            <a:rPr lang="de-DE" sz="1600" kern="1200" dirty="0"/>
            <a:t> </a:t>
          </a:r>
          <a:r>
            <a:rPr lang="de-DE" sz="1600" kern="1200" dirty="0" err="1"/>
            <a:t>prediction</a:t>
          </a:r>
          <a:r>
            <a:rPr lang="de-DE" sz="1600" kern="1200" dirty="0"/>
            <a:t> </a:t>
          </a:r>
          <a:r>
            <a:rPr lang="de-DE" sz="1600" kern="1200" dirty="0" err="1"/>
            <a:t>of</a:t>
          </a:r>
          <a:r>
            <a:rPr lang="de-DE" sz="1600" kern="1200" dirty="0"/>
            <a:t> </a:t>
          </a:r>
          <a:r>
            <a:rPr lang="de-DE" sz="1600" kern="1200" dirty="0" err="1"/>
            <a:t>your</a:t>
          </a:r>
          <a:r>
            <a:rPr lang="de-DE" sz="1600" kern="1200" dirty="0"/>
            <a:t> </a:t>
          </a:r>
          <a:r>
            <a:rPr lang="de-DE" sz="1600" kern="1200" dirty="0" err="1"/>
            <a:t>behaviour</a:t>
          </a:r>
          <a:r>
            <a:rPr lang="de-DE" sz="1600" kern="1200" dirty="0"/>
            <a:t>, </a:t>
          </a:r>
          <a:r>
            <a:rPr lang="de-DE" sz="1600" kern="1200" dirty="0" err="1"/>
            <a:t>traded</a:t>
          </a:r>
          <a:r>
            <a:rPr lang="de-DE" sz="1600" kern="1200" dirty="0"/>
            <a:t> in „</a:t>
          </a:r>
          <a:r>
            <a:rPr lang="de-DE" sz="1600" kern="1200" dirty="0" err="1"/>
            <a:t>behavioural</a:t>
          </a:r>
          <a:r>
            <a:rPr lang="de-DE" sz="1600" kern="1200" dirty="0"/>
            <a:t> </a:t>
          </a:r>
          <a:r>
            <a:rPr lang="de-DE" sz="1600" kern="1200" dirty="0" err="1"/>
            <a:t>futures</a:t>
          </a:r>
          <a:r>
            <a:rPr lang="de-DE" sz="1600" kern="1200" dirty="0"/>
            <a:t> </a:t>
          </a:r>
          <a:r>
            <a:rPr lang="de-DE" sz="1600" kern="1200" dirty="0" err="1"/>
            <a:t>markets</a:t>
          </a:r>
          <a:r>
            <a:rPr lang="de-DE" sz="1600" kern="1200" dirty="0"/>
            <a:t>“</a:t>
          </a:r>
          <a:endParaRPr lang="en-US" sz="1600" kern="1200" dirty="0"/>
        </a:p>
      </dsp:txBody>
      <dsp:txXfrm>
        <a:off x="48449" y="383227"/>
        <a:ext cx="2590918" cy="1516798"/>
      </dsp:txXfrm>
    </dsp:sp>
    <dsp:sp modelId="{D564EE06-FAE4-4068-9558-43A38FB6EB78}">
      <dsp:nvSpPr>
        <dsp:cNvPr id="0" name=""/>
        <dsp:cNvSpPr/>
      </dsp:nvSpPr>
      <dsp:spPr>
        <a:xfrm>
          <a:off x="2922863" y="808649"/>
          <a:ext cx="569283" cy="665953"/>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2922863" y="941840"/>
        <a:ext cx="398498" cy="399571"/>
      </dsp:txXfrm>
    </dsp:sp>
    <dsp:sp modelId="{214470DF-CB47-4FD8-9A04-024613C4213D}">
      <dsp:nvSpPr>
        <dsp:cNvPr id="0" name=""/>
        <dsp:cNvSpPr/>
      </dsp:nvSpPr>
      <dsp:spPr>
        <a:xfrm>
          <a:off x="3760676" y="336037"/>
          <a:ext cx="2685298" cy="1611178"/>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de-DE" sz="1600" kern="1200"/>
            <a:t>Risk: loss of users‘ freedom through unprecedented level of knowledge and access for hidden manipulation</a:t>
          </a:r>
          <a:endParaRPr lang="en-US" sz="1600" kern="1200"/>
        </a:p>
      </dsp:txBody>
      <dsp:txXfrm>
        <a:off x="3807866" y="383227"/>
        <a:ext cx="2590918" cy="1516798"/>
      </dsp:txXfrm>
    </dsp:sp>
    <dsp:sp modelId="{1AE8A66C-5F05-4B23-8659-DE1A3F2FF26C}">
      <dsp:nvSpPr>
        <dsp:cNvPr id="0" name=""/>
        <dsp:cNvSpPr/>
      </dsp:nvSpPr>
      <dsp:spPr>
        <a:xfrm rot="5400000">
          <a:off x="4818684" y="2135187"/>
          <a:ext cx="569283" cy="665953"/>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rot="-5400000">
        <a:off x="4903541" y="2183522"/>
        <a:ext cx="399571" cy="398498"/>
      </dsp:txXfrm>
    </dsp:sp>
    <dsp:sp modelId="{74343137-0B00-44AF-BD8D-70D280C0E16D}">
      <dsp:nvSpPr>
        <dsp:cNvPr id="0" name=""/>
        <dsp:cNvSpPr/>
      </dsp:nvSpPr>
      <dsp:spPr>
        <a:xfrm>
          <a:off x="3760676" y="3021335"/>
          <a:ext cx="2685298" cy="1611178"/>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de-DE" sz="1600" kern="1200"/>
            <a:t>Aims: increase users‘ behaviour in line with predictions = „behavioural modification“ (which in the past was condemned as undemocratic)</a:t>
          </a:r>
          <a:endParaRPr lang="en-US" sz="1600" kern="1200"/>
        </a:p>
      </dsp:txBody>
      <dsp:txXfrm>
        <a:off x="3807866" y="3068525"/>
        <a:ext cx="2590918" cy="1516798"/>
      </dsp:txXfrm>
    </dsp:sp>
    <dsp:sp modelId="{8C092F80-FB6A-4284-80D9-DD628DDC45D4}">
      <dsp:nvSpPr>
        <dsp:cNvPr id="0" name=""/>
        <dsp:cNvSpPr/>
      </dsp:nvSpPr>
      <dsp:spPr>
        <a:xfrm rot="10800000">
          <a:off x="2955087" y="3493948"/>
          <a:ext cx="569283" cy="665953"/>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rot="10800000">
        <a:off x="3125872" y="3627139"/>
        <a:ext cx="398498" cy="399571"/>
      </dsp:txXfrm>
    </dsp:sp>
    <dsp:sp modelId="{782CE0AE-EC82-49D2-9F43-94B21A68D88B}">
      <dsp:nvSpPr>
        <dsp:cNvPr id="0" name=""/>
        <dsp:cNvSpPr/>
      </dsp:nvSpPr>
      <dsp:spPr>
        <a:xfrm>
          <a:off x="1259" y="3021335"/>
          <a:ext cx="2685298" cy="1611178"/>
        </a:xfrm>
        <a:prstGeom prst="roundRect">
          <a:avLst>
            <a:gd name="adj" fmla="val 10000"/>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de-DE" sz="1600" kern="1200"/>
            <a:t>Do companies have the right to what my future will be?</a:t>
          </a:r>
          <a:endParaRPr lang="en-US" sz="1600" kern="1200"/>
        </a:p>
      </dsp:txBody>
      <dsp:txXfrm>
        <a:off x="48449" y="3068525"/>
        <a:ext cx="2590918" cy="15167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546308-AF88-41AF-931B-66530A57DFFE}">
      <dsp:nvSpPr>
        <dsp:cNvPr id="0" name=""/>
        <dsp:cNvSpPr/>
      </dsp:nvSpPr>
      <dsp:spPr>
        <a:xfrm>
          <a:off x="0" y="2062"/>
          <a:ext cx="6447501" cy="104514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7A16ED-1FBC-4289-8042-2754218018CD}">
      <dsp:nvSpPr>
        <dsp:cNvPr id="0" name=""/>
        <dsp:cNvSpPr/>
      </dsp:nvSpPr>
      <dsp:spPr>
        <a:xfrm>
          <a:off x="316155" y="237219"/>
          <a:ext cx="574828" cy="574828"/>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00F6D34-D5F3-4E21-897E-EBEF31E0BC88}">
      <dsp:nvSpPr>
        <dsp:cNvPr id="0" name=""/>
        <dsp:cNvSpPr/>
      </dsp:nvSpPr>
      <dsp:spPr>
        <a:xfrm>
          <a:off x="1207139" y="2062"/>
          <a:ext cx="5240361" cy="1045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611" tIns="110611" rIns="110611" bIns="110611" numCol="1" spcCol="1270" anchor="ctr" anchorCtr="0">
          <a:noAutofit/>
        </a:bodyPr>
        <a:lstStyle/>
        <a:p>
          <a:pPr lvl="0" algn="l" defTabSz="844550">
            <a:lnSpc>
              <a:spcPct val="90000"/>
            </a:lnSpc>
            <a:spcBef>
              <a:spcPct val="0"/>
            </a:spcBef>
            <a:spcAft>
              <a:spcPct val="35000"/>
            </a:spcAft>
          </a:pPr>
          <a:r>
            <a:rPr lang="de-DE" sz="1900" kern="1200" dirty="0" err="1"/>
            <a:t>Treating</a:t>
          </a:r>
          <a:r>
            <a:rPr lang="de-DE" sz="1900" kern="1200" dirty="0"/>
            <a:t> human </a:t>
          </a:r>
          <a:r>
            <a:rPr lang="de-DE" sz="1900" kern="1200" dirty="0" err="1"/>
            <a:t>beings</a:t>
          </a:r>
          <a:r>
            <a:rPr lang="de-DE" sz="1900" kern="1200" dirty="0"/>
            <a:t> </a:t>
          </a:r>
          <a:r>
            <a:rPr lang="de-DE" sz="1900" kern="1200" dirty="0" err="1"/>
            <a:t>as</a:t>
          </a:r>
          <a:r>
            <a:rPr lang="de-DE" sz="1900" kern="1200" dirty="0"/>
            <a:t> </a:t>
          </a:r>
          <a:r>
            <a:rPr lang="de-DE" sz="1900" kern="1200" dirty="0" err="1"/>
            <a:t>mere</a:t>
          </a:r>
          <a:r>
            <a:rPr lang="de-DE" sz="1900" kern="1200" dirty="0"/>
            <a:t> </a:t>
          </a:r>
          <a:r>
            <a:rPr lang="de-DE" sz="1900" kern="1200" dirty="0" err="1"/>
            <a:t>tools</a:t>
          </a:r>
          <a:r>
            <a:rPr lang="de-DE" sz="1900" kern="1200" dirty="0"/>
            <a:t> </a:t>
          </a:r>
          <a:r>
            <a:rPr lang="de-DE" sz="1900" kern="1200" dirty="0" err="1"/>
            <a:t>to</a:t>
          </a:r>
          <a:r>
            <a:rPr lang="de-DE" sz="1900" kern="1200" dirty="0"/>
            <a:t> </a:t>
          </a:r>
          <a:r>
            <a:rPr lang="de-DE" sz="1900" kern="1200" dirty="0" err="1"/>
            <a:t>achieve</a:t>
          </a:r>
          <a:r>
            <a:rPr lang="de-DE" sz="1900" kern="1200" dirty="0"/>
            <a:t> </a:t>
          </a:r>
          <a:r>
            <a:rPr lang="de-DE" sz="1900" kern="1200" dirty="0" err="1"/>
            <a:t>increased</a:t>
          </a:r>
          <a:r>
            <a:rPr lang="de-DE" sz="1900" kern="1200" dirty="0"/>
            <a:t> </a:t>
          </a:r>
          <a:r>
            <a:rPr lang="de-DE" sz="1900" kern="1200" dirty="0" err="1"/>
            <a:t>profits</a:t>
          </a:r>
          <a:endParaRPr lang="en-US" sz="1900" kern="1200" dirty="0"/>
        </a:p>
      </dsp:txBody>
      <dsp:txXfrm>
        <a:off x="1207139" y="2062"/>
        <a:ext cx="5240361" cy="1045142"/>
      </dsp:txXfrm>
    </dsp:sp>
    <dsp:sp modelId="{3AAB308D-5BD4-4873-932C-DA8CF5B39450}">
      <dsp:nvSpPr>
        <dsp:cNvPr id="0" name=""/>
        <dsp:cNvSpPr/>
      </dsp:nvSpPr>
      <dsp:spPr>
        <a:xfrm>
          <a:off x="0" y="1308490"/>
          <a:ext cx="6447501" cy="104514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3EBA6D-96A2-486A-892A-7318607906A8}">
      <dsp:nvSpPr>
        <dsp:cNvPr id="0" name=""/>
        <dsp:cNvSpPr/>
      </dsp:nvSpPr>
      <dsp:spPr>
        <a:xfrm>
          <a:off x="316155" y="1543647"/>
          <a:ext cx="574828" cy="574828"/>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F9B0A64-ADC3-4BBC-B9F6-7B169C4B948F}">
      <dsp:nvSpPr>
        <dsp:cNvPr id="0" name=""/>
        <dsp:cNvSpPr/>
      </dsp:nvSpPr>
      <dsp:spPr>
        <a:xfrm>
          <a:off x="1207139" y="1308490"/>
          <a:ext cx="5240361" cy="1045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611" tIns="110611" rIns="110611" bIns="110611" numCol="1" spcCol="1270" anchor="ctr" anchorCtr="0">
          <a:noAutofit/>
        </a:bodyPr>
        <a:lstStyle/>
        <a:p>
          <a:pPr lvl="0" algn="l" defTabSz="844550">
            <a:lnSpc>
              <a:spcPct val="90000"/>
            </a:lnSpc>
            <a:spcBef>
              <a:spcPct val="0"/>
            </a:spcBef>
            <a:spcAft>
              <a:spcPct val="35000"/>
            </a:spcAft>
          </a:pPr>
          <a:r>
            <a:rPr lang="de-DE" sz="1900" kern="1200"/>
            <a:t>Working through a ubiquitous, automated computational network of smart devices</a:t>
          </a:r>
          <a:endParaRPr lang="en-US" sz="1900" kern="1200"/>
        </a:p>
      </dsp:txBody>
      <dsp:txXfrm>
        <a:off x="1207139" y="1308490"/>
        <a:ext cx="5240361" cy="1045142"/>
      </dsp:txXfrm>
    </dsp:sp>
    <dsp:sp modelId="{6A482FD1-F411-4937-BD0E-E0217AE6BABF}">
      <dsp:nvSpPr>
        <dsp:cNvPr id="0" name=""/>
        <dsp:cNvSpPr/>
      </dsp:nvSpPr>
      <dsp:spPr>
        <a:xfrm>
          <a:off x="0" y="2614918"/>
          <a:ext cx="6447501" cy="104514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657334-6490-4E4F-BABC-BCD6261A7897}">
      <dsp:nvSpPr>
        <dsp:cNvPr id="0" name=""/>
        <dsp:cNvSpPr/>
      </dsp:nvSpPr>
      <dsp:spPr>
        <a:xfrm>
          <a:off x="316155" y="2850075"/>
          <a:ext cx="574828" cy="574828"/>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DA77148-626B-425C-897E-0DA989028E7F}">
      <dsp:nvSpPr>
        <dsp:cNvPr id="0" name=""/>
        <dsp:cNvSpPr/>
      </dsp:nvSpPr>
      <dsp:spPr>
        <a:xfrm>
          <a:off x="1207139" y="2614918"/>
          <a:ext cx="5240361" cy="1045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611" tIns="110611" rIns="110611" bIns="110611" numCol="1" spcCol="1270" anchor="ctr" anchorCtr="0">
          <a:noAutofit/>
        </a:bodyPr>
        <a:lstStyle/>
        <a:p>
          <a:pPr lvl="0" algn="l" defTabSz="844550">
            <a:lnSpc>
              <a:spcPct val="90000"/>
            </a:lnSpc>
            <a:spcBef>
              <a:spcPct val="0"/>
            </a:spcBef>
            <a:spcAft>
              <a:spcPct val="35000"/>
            </a:spcAft>
          </a:pPr>
          <a:r>
            <a:rPr lang="de-DE" sz="1900" kern="1200" dirty="0"/>
            <a:t>Move </a:t>
          </a:r>
          <a:r>
            <a:rPr lang="de-DE" sz="1900" kern="1200" dirty="0" err="1"/>
            <a:t>from</a:t>
          </a:r>
          <a:r>
            <a:rPr lang="de-DE" sz="1900" kern="1200" dirty="0"/>
            <a:t> </a:t>
          </a:r>
          <a:r>
            <a:rPr lang="de-DE" sz="1900" kern="1200" dirty="0" err="1"/>
            <a:t>knowledge</a:t>
          </a:r>
          <a:r>
            <a:rPr lang="de-DE" sz="1900" kern="1200" dirty="0"/>
            <a:t> </a:t>
          </a:r>
          <a:r>
            <a:rPr lang="de-DE" sz="1900" kern="1200" dirty="0" err="1"/>
            <a:t>to</a:t>
          </a:r>
          <a:r>
            <a:rPr lang="de-DE" sz="1900" kern="1200" dirty="0"/>
            <a:t> </a:t>
          </a:r>
          <a:r>
            <a:rPr lang="de-DE" sz="1900" kern="1200" dirty="0" err="1"/>
            <a:t>behavioural</a:t>
          </a:r>
          <a:r>
            <a:rPr lang="de-DE" sz="1900" kern="1200" dirty="0"/>
            <a:t> </a:t>
          </a:r>
          <a:r>
            <a:rPr lang="de-DE" sz="1900" kern="1200" dirty="0" err="1"/>
            <a:t>modification</a:t>
          </a:r>
          <a:r>
            <a:rPr lang="de-DE" sz="1900" kern="1200" dirty="0"/>
            <a:t> </a:t>
          </a:r>
          <a:r>
            <a:rPr lang="de-DE" sz="1900" kern="1200" dirty="0" err="1"/>
            <a:t>with</a:t>
          </a:r>
          <a:r>
            <a:rPr lang="de-DE" sz="1900" kern="1200" dirty="0"/>
            <a:t> </a:t>
          </a:r>
          <a:r>
            <a:rPr lang="de-DE" sz="1900" kern="1200" dirty="0" err="1"/>
            <a:t>continuous</a:t>
          </a:r>
          <a:r>
            <a:rPr lang="de-DE" sz="1900" kern="1200" dirty="0"/>
            <a:t> </a:t>
          </a:r>
          <a:r>
            <a:rPr lang="de-DE" sz="1900" kern="1200" dirty="0" err="1"/>
            <a:t>intensification</a:t>
          </a:r>
          <a:r>
            <a:rPr lang="de-DE" sz="1900" kern="1200" dirty="0"/>
            <a:t> </a:t>
          </a:r>
          <a:r>
            <a:rPr lang="de-DE" sz="1900" kern="1200" dirty="0" err="1"/>
            <a:t>of</a:t>
          </a:r>
          <a:r>
            <a:rPr lang="de-DE" sz="1900" kern="1200" dirty="0"/>
            <a:t> </a:t>
          </a:r>
          <a:r>
            <a:rPr lang="de-DE" sz="1900" kern="1200" dirty="0" err="1"/>
            <a:t>the</a:t>
          </a:r>
          <a:r>
            <a:rPr lang="de-DE" sz="1900" kern="1200" dirty="0"/>
            <a:t> </a:t>
          </a:r>
          <a:r>
            <a:rPr lang="de-DE" sz="1900" kern="1200" dirty="0" err="1"/>
            <a:t>means</a:t>
          </a:r>
          <a:r>
            <a:rPr lang="de-DE" sz="1900" kern="1200" dirty="0"/>
            <a:t> </a:t>
          </a:r>
          <a:r>
            <a:rPr lang="de-DE" sz="1900" kern="1200" dirty="0" err="1"/>
            <a:t>of</a:t>
          </a:r>
          <a:r>
            <a:rPr lang="de-DE" sz="1900" kern="1200" dirty="0"/>
            <a:t> </a:t>
          </a:r>
          <a:r>
            <a:rPr lang="de-DE" sz="1900" kern="1200" dirty="0" err="1"/>
            <a:t>behavioural</a:t>
          </a:r>
          <a:r>
            <a:rPr lang="de-DE" sz="1900" kern="1200" dirty="0"/>
            <a:t> </a:t>
          </a:r>
          <a:r>
            <a:rPr lang="de-DE" sz="1900" kern="1200" dirty="0" err="1"/>
            <a:t>modification</a:t>
          </a:r>
          <a:endParaRPr lang="en-US" sz="1900" kern="1200" dirty="0"/>
        </a:p>
      </dsp:txBody>
      <dsp:txXfrm>
        <a:off x="1207139" y="2614918"/>
        <a:ext cx="5240361" cy="1045142"/>
      </dsp:txXfrm>
    </dsp:sp>
    <dsp:sp modelId="{F3C68F78-52B1-4656-BB52-57B1CF7AB603}">
      <dsp:nvSpPr>
        <dsp:cNvPr id="0" name=""/>
        <dsp:cNvSpPr/>
      </dsp:nvSpPr>
      <dsp:spPr>
        <a:xfrm>
          <a:off x="0" y="3921346"/>
          <a:ext cx="6447501" cy="104514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85E9CE-348A-476E-9A18-50A369EC0401}">
      <dsp:nvSpPr>
        <dsp:cNvPr id="0" name=""/>
        <dsp:cNvSpPr/>
      </dsp:nvSpPr>
      <dsp:spPr>
        <a:xfrm>
          <a:off x="316155" y="4156503"/>
          <a:ext cx="574828" cy="574828"/>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7CDC317-F927-4EC1-8056-805750E02E1C}">
      <dsp:nvSpPr>
        <dsp:cNvPr id="0" name=""/>
        <dsp:cNvSpPr/>
      </dsp:nvSpPr>
      <dsp:spPr>
        <a:xfrm>
          <a:off x="1207139" y="3921346"/>
          <a:ext cx="5240361" cy="1045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611" tIns="110611" rIns="110611" bIns="110611" numCol="1" spcCol="1270" anchor="ctr" anchorCtr="0">
          <a:noAutofit/>
        </a:bodyPr>
        <a:lstStyle/>
        <a:p>
          <a:pPr lvl="0" algn="l" defTabSz="844550">
            <a:lnSpc>
              <a:spcPct val="90000"/>
            </a:lnSpc>
            <a:spcBef>
              <a:spcPct val="0"/>
            </a:spcBef>
            <a:spcAft>
              <a:spcPct val="35000"/>
            </a:spcAft>
          </a:pPr>
          <a:r>
            <a:rPr lang="de-DE" sz="1900" kern="1200"/>
            <a:t>Further supported by lack of precedents and context of security interestst after 9/11</a:t>
          </a:r>
          <a:endParaRPr lang="en-US" sz="1900" kern="1200"/>
        </a:p>
      </dsp:txBody>
      <dsp:txXfrm>
        <a:off x="1207139" y="3921346"/>
        <a:ext cx="5240361" cy="104514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C695A4-1494-49E1-A570-1157AC6AD3AB}">
      <dsp:nvSpPr>
        <dsp:cNvPr id="0" name=""/>
        <dsp:cNvSpPr/>
      </dsp:nvSpPr>
      <dsp:spPr>
        <a:xfrm>
          <a:off x="107763" y="1174193"/>
          <a:ext cx="903892" cy="90389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132D5A-F706-4AB4-A603-3FBB24B215EF}">
      <dsp:nvSpPr>
        <dsp:cNvPr id="0" name=""/>
        <dsp:cNvSpPr/>
      </dsp:nvSpPr>
      <dsp:spPr>
        <a:xfrm>
          <a:off x="297581" y="1364011"/>
          <a:ext cx="524257" cy="52425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3296783-5CBC-4FA3-908C-1595465BD61A}">
      <dsp:nvSpPr>
        <dsp:cNvPr id="0" name=""/>
        <dsp:cNvSpPr/>
      </dsp:nvSpPr>
      <dsp:spPr>
        <a:xfrm>
          <a:off x="1205347" y="1174193"/>
          <a:ext cx="2130604" cy="903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800100">
            <a:lnSpc>
              <a:spcPct val="90000"/>
            </a:lnSpc>
            <a:spcBef>
              <a:spcPct val="0"/>
            </a:spcBef>
            <a:spcAft>
              <a:spcPct val="35000"/>
            </a:spcAft>
          </a:pPr>
          <a:r>
            <a:rPr lang="de-DE" sz="1800" kern="1200" dirty="0"/>
            <a:t>Surveillance </a:t>
          </a:r>
          <a:r>
            <a:rPr lang="de-DE" sz="1800" kern="1200" dirty="0" err="1"/>
            <a:t>capitalists</a:t>
          </a:r>
          <a:r>
            <a:rPr lang="de-DE" sz="1800" kern="1200" dirty="0"/>
            <a:t> </a:t>
          </a:r>
          <a:r>
            <a:rPr lang="de-DE" sz="1800" kern="1200" dirty="0" err="1"/>
            <a:t>know</a:t>
          </a:r>
          <a:r>
            <a:rPr lang="de-DE" sz="1800" kern="1200" dirty="0"/>
            <a:t> </a:t>
          </a:r>
          <a:r>
            <a:rPr lang="de-DE" sz="1800" kern="1200" dirty="0" err="1"/>
            <a:t>everything</a:t>
          </a:r>
          <a:r>
            <a:rPr lang="de-DE" sz="1800" kern="1200" dirty="0"/>
            <a:t> </a:t>
          </a:r>
          <a:r>
            <a:rPr lang="de-DE" sz="1800" kern="1200" dirty="0" err="1"/>
            <a:t>about</a:t>
          </a:r>
          <a:r>
            <a:rPr lang="de-DE" sz="1800" kern="1200" dirty="0"/>
            <a:t> </a:t>
          </a:r>
          <a:r>
            <a:rPr lang="de-DE" sz="1800" kern="1200" dirty="0" err="1"/>
            <a:t>us</a:t>
          </a:r>
          <a:endParaRPr lang="en-US" sz="1800" kern="1200" dirty="0"/>
        </a:p>
      </dsp:txBody>
      <dsp:txXfrm>
        <a:off x="1205347" y="1174193"/>
        <a:ext cx="2130604" cy="903892"/>
      </dsp:txXfrm>
    </dsp:sp>
    <dsp:sp modelId="{22AAE70D-1C5D-4BA1-8372-0914BDA00EC0}">
      <dsp:nvSpPr>
        <dsp:cNvPr id="0" name=""/>
        <dsp:cNvSpPr/>
      </dsp:nvSpPr>
      <dsp:spPr>
        <a:xfrm>
          <a:off x="3707193" y="1174193"/>
          <a:ext cx="903892" cy="90389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248CC1-78DA-4393-9AF7-231F45B218C6}">
      <dsp:nvSpPr>
        <dsp:cNvPr id="0" name=""/>
        <dsp:cNvSpPr/>
      </dsp:nvSpPr>
      <dsp:spPr>
        <a:xfrm>
          <a:off x="3897011" y="1364011"/>
          <a:ext cx="524257" cy="524257"/>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7475451-0F46-443C-A65A-FDF1015DD5FE}">
      <dsp:nvSpPr>
        <dsp:cNvPr id="0" name=""/>
        <dsp:cNvSpPr/>
      </dsp:nvSpPr>
      <dsp:spPr>
        <a:xfrm>
          <a:off x="4804777" y="1174193"/>
          <a:ext cx="2130604" cy="903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800100">
            <a:lnSpc>
              <a:spcPct val="90000"/>
            </a:lnSpc>
            <a:spcBef>
              <a:spcPct val="0"/>
            </a:spcBef>
            <a:spcAft>
              <a:spcPct val="35000"/>
            </a:spcAft>
          </a:pPr>
          <a:r>
            <a:rPr lang="de-DE" sz="1800" kern="1200"/>
            <a:t>Their operations are unknowable to us</a:t>
          </a:r>
          <a:endParaRPr lang="en-US" sz="1800" kern="1200"/>
        </a:p>
      </dsp:txBody>
      <dsp:txXfrm>
        <a:off x="4804777" y="1174193"/>
        <a:ext cx="2130604" cy="903892"/>
      </dsp:txXfrm>
    </dsp:sp>
    <dsp:sp modelId="{1C298193-B275-42B0-9E9C-418CAF3BB354}">
      <dsp:nvSpPr>
        <dsp:cNvPr id="0" name=""/>
        <dsp:cNvSpPr/>
      </dsp:nvSpPr>
      <dsp:spPr>
        <a:xfrm>
          <a:off x="107763" y="2929350"/>
          <a:ext cx="903892" cy="90389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55491B-CE66-4BA1-987C-64DF9C0EE52C}">
      <dsp:nvSpPr>
        <dsp:cNvPr id="0" name=""/>
        <dsp:cNvSpPr/>
      </dsp:nvSpPr>
      <dsp:spPr>
        <a:xfrm>
          <a:off x="297581" y="3119168"/>
          <a:ext cx="524257" cy="524257"/>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DBCDEA9-B133-40F4-AD85-89EECE45FC4F}">
      <dsp:nvSpPr>
        <dsp:cNvPr id="0" name=""/>
        <dsp:cNvSpPr/>
      </dsp:nvSpPr>
      <dsp:spPr>
        <a:xfrm>
          <a:off x="1205347" y="2929350"/>
          <a:ext cx="2130604" cy="903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800100">
            <a:lnSpc>
              <a:spcPct val="90000"/>
            </a:lnSpc>
            <a:spcBef>
              <a:spcPct val="0"/>
            </a:spcBef>
            <a:spcAft>
              <a:spcPct val="35000"/>
            </a:spcAft>
          </a:pPr>
          <a:r>
            <a:rPr lang="de-DE" sz="1800" kern="1200"/>
            <a:t>Accumulate vast new knowledge from us</a:t>
          </a:r>
          <a:endParaRPr lang="en-US" sz="1800" kern="1200"/>
        </a:p>
      </dsp:txBody>
      <dsp:txXfrm>
        <a:off x="1205347" y="2929350"/>
        <a:ext cx="2130604" cy="903892"/>
      </dsp:txXfrm>
    </dsp:sp>
    <dsp:sp modelId="{B38E70BA-22F7-4B4F-ACC6-31B53C516B09}">
      <dsp:nvSpPr>
        <dsp:cNvPr id="0" name=""/>
        <dsp:cNvSpPr/>
      </dsp:nvSpPr>
      <dsp:spPr>
        <a:xfrm>
          <a:off x="3707193" y="2929350"/>
          <a:ext cx="903892" cy="90389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45DC5E-473E-4FC8-841E-A4A505D76DD5}">
      <dsp:nvSpPr>
        <dsp:cNvPr id="0" name=""/>
        <dsp:cNvSpPr/>
      </dsp:nvSpPr>
      <dsp:spPr>
        <a:xfrm>
          <a:off x="3897011" y="3119168"/>
          <a:ext cx="524257" cy="524257"/>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FE9FD0D-CEB8-4E1F-8A9D-668457A9B12D}">
      <dsp:nvSpPr>
        <dsp:cNvPr id="0" name=""/>
        <dsp:cNvSpPr/>
      </dsp:nvSpPr>
      <dsp:spPr>
        <a:xfrm>
          <a:off x="4804777" y="2929350"/>
          <a:ext cx="2130604" cy="903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800100">
            <a:lnSpc>
              <a:spcPct val="90000"/>
            </a:lnSpc>
            <a:spcBef>
              <a:spcPct val="0"/>
            </a:spcBef>
            <a:spcAft>
              <a:spcPct val="35000"/>
            </a:spcAft>
          </a:pPr>
          <a:r>
            <a:rPr lang="de-DE" sz="1800" kern="1200"/>
            <a:t>Do not accumulate this new knowledge for us</a:t>
          </a:r>
          <a:endParaRPr lang="en-US" sz="1800" kern="1200"/>
        </a:p>
      </dsp:txBody>
      <dsp:txXfrm>
        <a:off x="4804777" y="2929350"/>
        <a:ext cx="2130604" cy="90389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CBFE88-E3BD-42A0-AC9D-9E666189FA3A}">
      <dsp:nvSpPr>
        <dsp:cNvPr id="0" name=""/>
        <dsp:cNvSpPr/>
      </dsp:nvSpPr>
      <dsp:spPr>
        <a:xfrm>
          <a:off x="0" y="3794296"/>
          <a:ext cx="6447234" cy="1245372"/>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de-DE" sz="1800" kern="1200" dirty="0" err="1"/>
            <a:t>Established</a:t>
          </a:r>
          <a:r>
            <a:rPr lang="de-DE" sz="1800" kern="1200" dirty="0"/>
            <a:t> </a:t>
          </a:r>
          <a:r>
            <a:rPr lang="de-DE" sz="1800" kern="1200" dirty="0" err="1"/>
            <a:t>through</a:t>
          </a:r>
          <a:r>
            <a:rPr lang="de-DE" sz="1800" kern="1200" dirty="0"/>
            <a:t> a </a:t>
          </a:r>
          <a:r>
            <a:rPr lang="de-DE" sz="1800" kern="1200" dirty="0" err="1"/>
            <a:t>continuous</a:t>
          </a:r>
          <a:r>
            <a:rPr lang="de-DE" sz="1800" kern="1200" dirty="0"/>
            <a:t> </a:t>
          </a:r>
          <a:r>
            <a:rPr lang="de-DE" sz="1800" kern="1200" dirty="0" err="1"/>
            <a:t>process</a:t>
          </a:r>
          <a:r>
            <a:rPr lang="de-DE" sz="1800" kern="1200" dirty="0"/>
            <a:t> </a:t>
          </a:r>
          <a:r>
            <a:rPr lang="de-DE" sz="1800" kern="1200" dirty="0" err="1"/>
            <a:t>of</a:t>
          </a:r>
          <a:r>
            <a:rPr lang="de-DE" sz="1800" kern="1200" dirty="0"/>
            <a:t> </a:t>
          </a:r>
          <a:r>
            <a:rPr lang="de-DE" sz="1800" kern="1200" dirty="0" err="1"/>
            <a:t>pushing</a:t>
          </a:r>
          <a:r>
            <a:rPr lang="de-DE" sz="1800" kern="1200" dirty="0"/>
            <a:t> </a:t>
          </a:r>
          <a:r>
            <a:rPr lang="de-DE" sz="1800" kern="1200" dirty="0" err="1"/>
            <a:t>boundaries</a:t>
          </a:r>
          <a:r>
            <a:rPr lang="de-DE" sz="1800" kern="1200" dirty="0"/>
            <a:t> </a:t>
          </a:r>
          <a:r>
            <a:rPr lang="de-DE" sz="1800" kern="1200" dirty="0" err="1"/>
            <a:t>of</a:t>
          </a:r>
          <a:r>
            <a:rPr lang="de-DE" sz="1800" kern="1200" dirty="0"/>
            <a:t> </a:t>
          </a:r>
          <a:r>
            <a:rPr lang="de-DE" sz="1800" kern="1200" dirty="0" err="1"/>
            <a:t>what</a:t>
          </a:r>
          <a:r>
            <a:rPr lang="de-DE" sz="1800" kern="1200" dirty="0"/>
            <a:t> </a:t>
          </a:r>
          <a:r>
            <a:rPr lang="de-DE" sz="1800" kern="1200" dirty="0" err="1"/>
            <a:t>used</a:t>
          </a:r>
          <a:r>
            <a:rPr lang="de-DE" sz="1800" kern="1200" dirty="0"/>
            <a:t> </a:t>
          </a:r>
          <a:r>
            <a:rPr lang="de-DE" sz="1800" kern="1200" dirty="0" err="1"/>
            <a:t>to</a:t>
          </a:r>
          <a:r>
            <a:rPr lang="de-DE" sz="1800" kern="1200" dirty="0"/>
            <a:t> </a:t>
          </a:r>
          <a:r>
            <a:rPr lang="de-DE" sz="1800" kern="1200" dirty="0" err="1"/>
            <a:t>be</a:t>
          </a:r>
          <a:r>
            <a:rPr lang="de-DE" sz="1800" kern="1200" dirty="0"/>
            <a:t> </a:t>
          </a:r>
          <a:r>
            <a:rPr lang="de-DE" sz="1800" kern="1200" dirty="0" err="1"/>
            <a:t>ownership</a:t>
          </a:r>
          <a:r>
            <a:rPr lang="de-DE" sz="1800" kern="1200" dirty="0"/>
            <a:t> </a:t>
          </a:r>
          <a:r>
            <a:rPr lang="de-DE" sz="1800" kern="1200" dirty="0" err="1"/>
            <a:t>relation</a:t>
          </a:r>
          <a:r>
            <a:rPr lang="de-DE" sz="1800" kern="1200" dirty="0"/>
            <a:t> </a:t>
          </a:r>
          <a:r>
            <a:rPr lang="de-DE" sz="1800" kern="1200" dirty="0" err="1"/>
            <a:t>of</a:t>
          </a:r>
          <a:r>
            <a:rPr lang="de-DE" sz="1800" kern="1200" dirty="0"/>
            <a:t> </a:t>
          </a:r>
          <a:r>
            <a:rPr lang="de-DE" sz="1800" kern="1200" dirty="0" err="1"/>
            <a:t>users</a:t>
          </a:r>
          <a:r>
            <a:rPr lang="de-DE" sz="1800" kern="1200" dirty="0"/>
            <a:t> </a:t>
          </a:r>
          <a:r>
            <a:rPr lang="de-DE" sz="1800" kern="1200" dirty="0" err="1"/>
            <a:t>to</a:t>
          </a:r>
          <a:r>
            <a:rPr lang="de-DE" sz="1800" kern="1200" dirty="0"/>
            <a:t> </a:t>
          </a:r>
          <a:r>
            <a:rPr lang="de-DE" sz="1800" kern="1200" dirty="0" err="1"/>
            <a:t>their</a:t>
          </a:r>
          <a:r>
            <a:rPr lang="de-DE" sz="1800" kern="1200" dirty="0"/>
            <a:t> </a:t>
          </a:r>
          <a:r>
            <a:rPr lang="de-DE" sz="1800" kern="1200" dirty="0" err="1"/>
            <a:t>data</a:t>
          </a:r>
          <a:endParaRPr lang="en-US" sz="1800" kern="1200" dirty="0"/>
        </a:p>
      </dsp:txBody>
      <dsp:txXfrm>
        <a:off x="0" y="3794296"/>
        <a:ext cx="6447234" cy="1245372"/>
      </dsp:txXfrm>
    </dsp:sp>
    <dsp:sp modelId="{AEAFDCFD-DC61-47F3-845B-D0098DFD5BD0}">
      <dsp:nvSpPr>
        <dsp:cNvPr id="0" name=""/>
        <dsp:cNvSpPr/>
      </dsp:nvSpPr>
      <dsp:spPr>
        <a:xfrm rot="10800000">
          <a:off x="0" y="1897593"/>
          <a:ext cx="6447234" cy="1915383"/>
        </a:xfrm>
        <a:prstGeom prst="upArrowCallou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de-DE" sz="1800" kern="1200" dirty="0" err="1"/>
            <a:t>Unprecedented</a:t>
          </a:r>
          <a:r>
            <a:rPr lang="de-DE" sz="1800" kern="1200" dirty="0"/>
            <a:t> </a:t>
          </a:r>
          <a:r>
            <a:rPr lang="de-DE" sz="1800" kern="1200" dirty="0" err="1"/>
            <a:t>logic</a:t>
          </a:r>
          <a:r>
            <a:rPr lang="de-DE" sz="1800" kern="1200" dirty="0"/>
            <a:t> </a:t>
          </a:r>
          <a:r>
            <a:rPr lang="de-DE" sz="1800" kern="1200" dirty="0" err="1"/>
            <a:t>of</a:t>
          </a:r>
          <a:r>
            <a:rPr lang="de-DE" sz="1800" kern="1200" dirty="0"/>
            <a:t> </a:t>
          </a:r>
          <a:r>
            <a:rPr lang="de-DE" sz="1800" kern="1200" dirty="0" err="1"/>
            <a:t>appropriation</a:t>
          </a:r>
          <a:r>
            <a:rPr lang="de-DE" sz="1800" kern="1200" dirty="0"/>
            <a:t> </a:t>
          </a:r>
          <a:r>
            <a:rPr lang="de-DE" sz="1800" kern="1200" dirty="0" err="1"/>
            <a:t>of</a:t>
          </a:r>
          <a:r>
            <a:rPr lang="de-DE" sz="1800" kern="1200" dirty="0"/>
            <a:t> </a:t>
          </a:r>
          <a:r>
            <a:rPr lang="de-DE" sz="1800" kern="1200" dirty="0" err="1"/>
            <a:t>user</a:t>
          </a:r>
          <a:r>
            <a:rPr lang="de-DE" sz="1800" kern="1200" dirty="0"/>
            <a:t> </a:t>
          </a:r>
          <a:r>
            <a:rPr lang="de-DE" sz="1800" kern="1200" dirty="0" err="1"/>
            <a:t>data</a:t>
          </a:r>
          <a:r>
            <a:rPr lang="de-DE" sz="1800" kern="1200" dirty="0"/>
            <a:t>: Companies </a:t>
          </a:r>
          <a:r>
            <a:rPr lang="de-DE" sz="1800" kern="1200" dirty="0" err="1"/>
            <a:t>claimed</a:t>
          </a:r>
          <a:r>
            <a:rPr lang="de-DE" sz="1800" kern="1200" dirty="0"/>
            <a:t> </a:t>
          </a:r>
          <a:r>
            <a:rPr lang="de-DE" sz="1800" kern="1200" dirty="0" err="1"/>
            <a:t>ownership</a:t>
          </a:r>
          <a:r>
            <a:rPr lang="de-DE" sz="1800" kern="1200" dirty="0"/>
            <a:t> </a:t>
          </a:r>
          <a:r>
            <a:rPr lang="de-DE" sz="1800" kern="1200" dirty="0" err="1"/>
            <a:t>of</a:t>
          </a:r>
          <a:r>
            <a:rPr lang="de-DE" sz="1800" kern="1200" dirty="0"/>
            <a:t> </a:t>
          </a:r>
          <a:r>
            <a:rPr lang="de-DE" sz="1800" kern="1200" dirty="0" err="1"/>
            <a:t>user</a:t>
          </a:r>
          <a:r>
            <a:rPr lang="de-DE" sz="1800" kern="1200" dirty="0"/>
            <a:t> </a:t>
          </a:r>
          <a:r>
            <a:rPr lang="de-DE" sz="1800" kern="1200" dirty="0" err="1"/>
            <a:t>data</a:t>
          </a:r>
          <a:r>
            <a:rPr lang="de-DE" sz="1800" kern="1200" dirty="0"/>
            <a:t> </a:t>
          </a:r>
          <a:r>
            <a:rPr lang="de-DE" sz="1800" kern="1200" dirty="0" err="1"/>
            <a:t>without</a:t>
          </a:r>
          <a:r>
            <a:rPr lang="de-DE" sz="1800" kern="1200" dirty="0"/>
            <a:t> </a:t>
          </a:r>
          <a:r>
            <a:rPr lang="de-DE" sz="1800" kern="1200" dirty="0" err="1"/>
            <a:t>meaningfully</a:t>
          </a:r>
          <a:r>
            <a:rPr lang="de-DE" sz="1800" kern="1200" dirty="0"/>
            <a:t> </a:t>
          </a:r>
          <a:r>
            <a:rPr lang="de-DE" sz="1800" kern="1200" dirty="0" err="1"/>
            <a:t>asking</a:t>
          </a:r>
          <a:r>
            <a:rPr lang="de-DE" sz="1800" kern="1200" dirty="0"/>
            <a:t> </a:t>
          </a:r>
          <a:r>
            <a:rPr lang="de-DE" sz="1800" kern="1200" dirty="0" err="1"/>
            <a:t>permission</a:t>
          </a:r>
          <a:r>
            <a:rPr lang="de-DE" sz="1800" kern="1200" dirty="0"/>
            <a:t> </a:t>
          </a:r>
          <a:r>
            <a:rPr lang="de-DE" sz="1800" kern="1200" dirty="0" err="1"/>
            <a:t>or</a:t>
          </a:r>
          <a:r>
            <a:rPr lang="de-DE" sz="1800" kern="1200" dirty="0"/>
            <a:t> </a:t>
          </a:r>
          <a:r>
            <a:rPr lang="de-DE" sz="1800" kern="1200" dirty="0" err="1"/>
            <a:t>compensating</a:t>
          </a:r>
          <a:r>
            <a:rPr lang="de-DE" sz="1800" kern="1200" dirty="0"/>
            <a:t> </a:t>
          </a:r>
          <a:r>
            <a:rPr lang="de-DE" sz="1800" kern="1200" dirty="0" err="1"/>
            <a:t>users</a:t>
          </a:r>
          <a:r>
            <a:rPr lang="de-DE" sz="1800" kern="1200" dirty="0"/>
            <a:t> </a:t>
          </a:r>
          <a:r>
            <a:rPr lang="de-DE" sz="1800" kern="1200" dirty="0" err="1"/>
            <a:t>for</a:t>
          </a:r>
          <a:r>
            <a:rPr lang="de-DE" sz="1800" kern="1200" dirty="0"/>
            <a:t> </a:t>
          </a:r>
          <a:r>
            <a:rPr lang="de-DE" sz="1800" kern="1200" dirty="0" err="1"/>
            <a:t>the</a:t>
          </a:r>
          <a:r>
            <a:rPr lang="de-DE" sz="1800" kern="1200" dirty="0"/>
            <a:t> fair </a:t>
          </a:r>
          <a:r>
            <a:rPr lang="de-DE" sz="1800" kern="1200" dirty="0" err="1"/>
            <a:t>value</a:t>
          </a:r>
          <a:r>
            <a:rPr lang="de-DE" sz="1800" kern="1200" dirty="0"/>
            <a:t> </a:t>
          </a:r>
          <a:r>
            <a:rPr lang="de-DE" sz="1800" kern="1200" dirty="0" err="1"/>
            <a:t>of</a:t>
          </a:r>
          <a:r>
            <a:rPr lang="de-DE" sz="1800" kern="1200" dirty="0"/>
            <a:t> </a:t>
          </a:r>
          <a:r>
            <a:rPr lang="de-DE" sz="1800" kern="1200" dirty="0" err="1"/>
            <a:t>the</a:t>
          </a:r>
          <a:r>
            <a:rPr lang="de-DE" sz="1800" kern="1200" dirty="0"/>
            <a:t> </a:t>
          </a:r>
          <a:r>
            <a:rPr lang="de-DE" sz="1800" kern="1200" dirty="0" err="1"/>
            <a:t>data</a:t>
          </a:r>
          <a:endParaRPr lang="en-US" sz="1800" kern="1200" dirty="0"/>
        </a:p>
      </dsp:txBody>
      <dsp:txXfrm rot="10800000">
        <a:off x="0" y="1897593"/>
        <a:ext cx="6447234" cy="1244558"/>
      </dsp:txXfrm>
    </dsp:sp>
    <dsp:sp modelId="{2285852F-241B-45BE-9889-1EEEFE78F52D}">
      <dsp:nvSpPr>
        <dsp:cNvPr id="0" name=""/>
        <dsp:cNvSpPr/>
      </dsp:nvSpPr>
      <dsp:spPr>
        <a:xfrm rot="10800000">
          <a:off x="0" y="890"/>
          <a:ext cx="6447234" cy="1915383"/>
        </a:xfrm>
        <a:prstGeom prst="upArrowCallou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de-DE" sz="1800" kern="1200" dirty="0" err="1"/>
            <a:t>Our</a:t>
          </a:r>
          <a:r>
            <a:rPr lang="de-DE" sz="1800" kern="1200" dirty="0"/>
            <a:t> </a:t>
          </a:r>
          <a:r>
            <a:rPr lang="de-DE" sz="1800" kern="1200" dirty="0" err="1"/>
            <a:t>intimate</a:t>
          </a:r>
          <a:r>
            <a:rPr lang="de-DE" sz="1800" kern="1200" dirty="0"/>
            <a:t> </a:t>
          </a:r>
          <a:r>
            <a:rPr lang="de-DE" sz="1800" kern="1200" dirty="0" err="1"/>
            <a:t>experiences</a:t>
          </a:r>
          <a:r>
            <a:rPr lang="de-DE" sz="1800" kern="1200" dirty="0"/>
            <a:t> </a:t>
          </a:r>
          <a:r>
            <a:rPr lang="de-DE" sz="1800" kern="1200" dirty="0" err="1"/>
            <a:t>become</a:t>
          </a:r>
          <a:r>
            <a:rPr lang="de-DE" sz="1800" kern="1200" dirty="0"/>
            <a:t> </a:t>
          </a:r>
          <a:r>
            <a:rPr lang="de-DE" sz="1800" kern="1200" dirty="0" err="1"/>
            <a:t>the</a:t>
          </a:r>
          <a:r>
            <a:rPr lang="de-DE" sz="1800" kern="1200" dirty="0"/>
            <a:t> </a:t>
          </a:r>
          <a:r>
            <a:rPr lang="de-DE" sz="1800" kern="1200" dirty="0" err="1"/>
            <a:t>companies</a:t>
          </a:r>
          <a:r>
            <a:rPr lang="de-DE" sz="1800" kern="1200" dirty="0"/>
            <a:t>‘ </a:t>
          </a:r>
          <a:r>
            <a:rPr lang="de-DE" sz="1800" kern="1200" dirty="0" err="1"/>
            <a:t>raw</a:t>
          </a:r>
          <a:r>
            <a:rPr lang="de-DE" sz="1800" kern="1200" dirty="0"/>
            <a:t> material: </a:t>
          </a:r>
          <a:r>
            <a:rPr lang="de-DE" sz="1800" kern="1200" dirty="0" err="1"/>
            <a:t>predictions</a:t>
          </a:r>
          <a:r>
            <a:rPr lang="de-DE" sz="1800" kern="1200" dirty="0"/>
            <a:t> </a:t>
          </a:r>
          <a:r>
            <a:rPr lang="de-DE" sz="1800" kern="1200" dirty="0" err="1"/>
            <a:t>based</a:t>
          </a:r>
          <a:r>
            <a:rPr lang="de-DE" sz="1800" kern="1200" dirty="0"/>
            <a:t> on </a:t>
          </a:r>
          <a:r>
            <a:rPr lang="de-DE" sz="1800" kern="1200" dirty="0" err="1"/>
            <a:t>users</a:t>
          </a:r>
          <a:r>
            <a:rPr lang="de-DE" sz="1800" kern="1200" dirty="0"/>
            <a:t>‘ </a:t>
          </a:r>
          <a:r>
            <a:rPr lang="de-DE" sz="1800" kern="1200" dirty="0" err="1"/>
            <a:t>data</a:t>
          </a:r>
          <a:r>
            <a:rPr lang="de-DE" sz="1800" kern="1200" dirty="0"/>
            <a:t> </a:t>
          </a:r>
          <a:r>
            <a:rPr lang="de-DE" sz="1800" kern="1200" dirty="0" err="1"/>
            <a:t>provided</a:t>
          </a:r>
          <a:r>
            <a:rPr lang="de-DE" sz="1800" kern="1200" dirty="0"/>
            <a:t> </a:t>
          </a:r>
          <a:r>
            <a:rPr lang="de-DE" sz="1800" kern="1200" dirty="0" err="1"/>
            <a:t>during</a:t>
          </a:r>
          <a:r>
            <a:rPr lang="de-DE" sz="1800" kern="1200" dirty="0"/>
            <a:t> </a:t>
          </a:r>
          <a:r>
            <a:rPr lang="de-DE" sz="1800" kern="1200" dirty="0" err="1"/>
            <a:t>use</a:t>
          </a:r>
          <a:r>
            <a:rPr lang="de-DE" sz="1800" kern="1200" dirty="0"/>
            <a:t> </a:t>
          </a:r>
          <a:r>
            <a:rPr lang="de-DE" sz="1800" kern="1200" dirty="0" err="1"/>
            <a:t>of</a:t>
          </a:r>
          <a:r>
            <a:rPr lang="de-DE" sz="1800" kern="1200" dirty="0"/>
            <a:t> </a:t>
          </a:r>
          <a:r>
            <a:rPr lang="de-DE" sz="1800" kern="1200" dirty="0" err="1"/>
            <a:t>services</a:t>
          </a:r>
          <a:r>
            <a:rPr lang="de-DE" sz="1800" kern="1200" dirty="0"/>
            <a:t> (</a:t>
          </a:r>
          <a:r>
            <a:rPr lang="de-DE" sz="1800" kern="1200" dirty="0" err="1"/>
            <a:t>extraction</a:t>
          </a:r>
          <a:r>
            <a:rPr lang="de-DE" sz="1800" kern="1200" dirty="0"/>
            <a:t> </a:t>
          </a:r>
          <a:r>
            <a:rPr lang="de-DE" sz="1800" kern="1200" dirty="0" err="1"/>
            <a:t>of</a:t>
          </a:r>
          <a:r>
            <a:rPr lang="de-DE" sz="1800" kern="1200" dirty="0"/>
            <a:t> </a:t>
          </a:r>
          <a:r>
            <a:rPr lang="de-DE" sz="1800" kern="1200" dirty="0" err="1"/>
            <a:t>behavioural</a:t>
          </a:r>
          <a:r>
            <a:rPr lang="de-DE" sz="1800" kern="1200" dirty="0"/>
            <a:t> </a:t>
          </a:r>
          <a:r>
            <a:rPr lang="de-DE" sz="1800" kern="1200" dirty="0" err="1"/>
            <a:t>surplus</a:t>
          </a:r>
          <a:r>
            <a:rPr lang="de-DE" sz="1800" kern="1200" dirty="0"/>
            <a:t>)</a:t>
          </a:r>
          <a:endParaRPr lang="en-US" sz="1800" kern="1200" dirty="0"/>
        </a:p>
      </dsp:txBody>
      <dsp:txXfrm rot="10800000">
        <a:off x="0" y="890"/>
        <a:ext cx="6447234" cy="124455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D34F95-C00D-4077-8101-3A674E1ED762}">
      <dsp:nvSpPr>
        <dsp:cNvPr id="0" name=""/>
        <dsp:cNvSpPr/>
      </dsp:nvSpPr>
      <dsp:spPr>
        <a:xfrm>
          <a:off x="0" y="85418"/>
          <a:ext cx="4971603" cy="2799225"/>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de-DE" sz="2200" kern="1200"/>
            <a:t>Vision of the Smart Home in 2000: assumption that all user data will remain private to user, fully controlled by user </a:t>
          </a:r>
          <a:endParaRPr lang="en-US" sz="2200" kern="1200"/>
        </a:p>
      </dsp:txBody>
      <dsp:txXfrm>
        <a:off x="136647" y="222065"/>
        <a:ext cx="4698309" cy="2525931"/>
      </dsp:txXfrm>
    </dsp:sp>
    <dsp:sp modelId="{C3DD6499-4AC9-4D12-95ED-AE8B745C6184}">
      <dsp:nvSpPr>
        <dsp:cNvPr id="0" name=""/>
        <dsp:cNvSpPr/>
      </dsp:nvSpPr>
      <dsp:spPr>
        <a:xfrm>
          <a:off x="0" y="2948003"/>
          <a:ext cx="4971603" cy="2799225"/>
        </a:xfrm>
        <a:prstGeom prst="roundRect">
          <a:avLst/>
        </a:prstGeom>
        <a:gradFill rotWithShape="0">
          <a:gsLst>
            <a:gs pos="0">
              <a:schemeClr val="accent2">
                <a:hueOff val="-1433582"/>
                <a:satOff val="-34544"/>
                <a:lumOff val="-20785"/>
                <a:alphaOff val="0"/>
                <a:tint val="96000"/>
                <a:lumMod val="100000"/>
              </a:schemeClr>
            </a:gs>
            <a:gs pos="78000">
              <a:schemeClr val="accent2">
                <a:hueOff val="-1433582"/>
                <a:satOff val="-34544"/>
                <a:lumOff val="-20785"/>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de-DE" sz="2200" kern="1200" dirty="0"/>
            <a:t>Reality </a:t>
          </a:r>
          <a:r>
            <a:rPr lang="de-DE" sz="2200" kern="1200" dirty="0" err="1"/>
            <a:t>of</a:t>
          </a:r>
          <a:r>
            <a:rPr lang="de-DE" sz="2200" kern="1200" dirty="0"/>
            <a:t> </a:t>
          </a:r>
          <a:r>
            <a:rPr lang="de-DE" sz="2200" kern="1200" dirty="0" err="1"/>
            <a:t>the</a:t>
          </a:r>
          <a:r>
            <a:rPr lang="de-DE" sz="2200" kern="1200" dirty="0"/>
            <a:t> Smart Home in 2019 (e.g. </a:t>
          </a:r>
          <a:r>
            <a:rPr lang="de-DE" sz="2200" kern="1200" dirty="0" err="1"/>
            <a:t>with</a:t>
          </a:r>
          <a:r>
            <a:rPr lang="de-DE" sz="2200" kern="1200" dirty="0"/>
            <a:t> Nest): an </a:t>
          </a:r>
          <a:r>
            <a:rPr lang="de-DE" sz="2200" kern="1200" dirty="0" err="1"/>
            <a:t>intransparently</a:t>
          </a:r>
          <a:r>
            <a:rPr lang="de-DE" sz="2200" kern="1200" dirty="0"/>
            <a:t> </a:t>
          </a:r>
          <a:r>
            <a:rPr lang="de-DE" sz="2200" kern="1200" dirty="0" err="1"/>
            <a:t>interconnected</a:t>
          </a:r>
          <a:r>
            <a:rPr lang="de-DE" sz="2200" kern="1200" dirty="0"/>
            <a:t> </a:t>
          </a:r>
          <a:r>
            <a:rPr lang="de-DE" sz="2200" kern="1200" dirty="0" err="1"/>
            <a:t>set</a:t>
          </a:r>
          <a:r>
            <a:rPr lang="de-DE" sz="2200" kern="1200" dirty="0"/>
            <a:t> </a:t>
          </a:r>
          <a:r>
            <a:rPr lang="de-DE" sz="2200" kern="1200" dirty="0" err="1"/>
            <a:t>of</a:t>
          </a:r>
          <a:r>
            <a:rPr lang="de-DE" sz="2200" kern="1200" dirty="0"/>
            <a:t> </a:t>
          </a:r>
          <a:r>
            <a:rPr lang="de-DE" sz="2200" kern="1200" dirty="0" err="1"/>
            <a:t>companies</a:t>
          </a:r>
          <a:r>
            <a:rPr lang="de-DE" sz="2200" kern="1200" dirty="0"/>
            <a:t> </a:t>
          </a:r>
          <a:r>
            <a:rPr lang="de-DE" sz="2200" kern="1200" dirty="0" err="1"/>
            <a:t>has</a:t>
          </a:r>
          <a:r>
            <a:rPr lang="de-DE" sz="2200" kern="1200" dirty="0"/>
            <a:t> </a:t>
          </a:r>
          <a:r>
            <a:rPr lang="de-DE" sz="2200" kern="1200" dirty="0" err="1"/>
            <a:t>access</a:t>
          </a:r>
          <a:r>
            <a:rPr lang="de-DE" sz="2200" kern="1200" dirty="0"/>
            <a:t> </a:t>
          </a:r>
          <a:r>
            <a:rPr lang="de-DE" sz="2200" kern="1200" dirty="0" err="1"/>
            <a:t>to</a:t>
          </a:r>
          <a:r>
            <a:rPr lang="de-DE" sz="2200" kern="1200" dirty="0"/>
            <a:t> </a:t>
          </a:r>
          <a:r>
            <a:rPr lang="de-DE" sz="2200" kern="1200" dirty="0" err="1"/>
            <a:t>the</a:t>
          </a:r>
          <a:r>
            <a:rPr lang="de-DE" sz="2200" kern="1200" dirty="0"/>
            <a:t> </a:t>
          </a:r>
          <a:r>
            <a:rPr lang="de-DE" sz="2200" kern="1200" dirty="0" err="1"/>
            <a:t>user</a:t>
          </a:r>
          <a:r>
            <a:rPr lang="de-DE" sz="2200" kern="1200" dirty="0"/>
            <a:t> </a:t>
          </a:r>
          <a:r>
            <a:rPr lang="de-DE" sz="2200" kern="1200" dirty="0" err="1"/>
            <a:t>data</a:t>
          </a:r>
          <a:r>
            <a:rPr lang="de-DE" sz="2200" kern="1200" dirty="0"/>
            <a:t> </a:t>
          </a:r>
          <a:r>
            <a:rPr lang="de-DE" sz="2200" kern="1200" dirty="0" err="1"/>
            <a:t>that</a:t>
          </a:r>
          <a:r>
            <a:rPr lang="de-DE" sz="2200" kern="1200" dirty="0"/>
            <a:t> </a:t>
          </a:r>
          <a:r>
            <a:rPr lang="de-DE" sz="2200" kern="1200" dirty="0" err="1"/>
            <a:t>is</a:t>
          </a:r>
          <a:r>
            <a:rPr lang="de-DE" sz="2200" kern="1200" dirty="0"/>
            <a:t> </a:t>
          </a:r>
          <a:r>
            <a:rPr lang="de-DE" sz="2200" kern="1200" dirty="0" err="1"/>
            <a:t>shared</a:t>
          </a:r>
          <a:r>
            <a:rPr lang="de-DE" sz="2200" kern="1200" dirty="0"/>
            <a:t> </a:t>
          </a:r>
          <a:r>
            <a:rPr lang="de-DE" sz="2200" kern="1200" dirty="0" err="1"/>
            <a:t>widely</a:t>
          </a:r>
          <a:r>
            <a:rPr lang="de-DE" sz="2200" kern="1200" dirty="0"/>
            <a:t> </a:t>
          </a:r>
          <a:r>
            <a:rPr lang="de-DE" sz="2200" kern="1200" dirty="0" err="1"/>
            <a:t>for</a:t>
          </a:r>
          <a:r>
            <a:rPr lang="de-DE" sz="2200" kern="1200" dirty="0"/>
            <a:t> </a:t>
          </a:r>
          <a:r>
            <a:rPr lang="de-DE" sz="2200" kern="1200" dirty="0" err="1"/>
            <a:t>wide</a:t>
          </a:r>
          <a:r>
            <a:rPr lang="de-DE" sz="2200" kern="1200" dirty="0"/>
            <a:t> </a:t>
          </a:r>
          <a:r>
            <a:rPr lang="de-DE" sz="2200" kern="1200" dirty="0" err="1"/>
            <a:t>range</a:t>
          </a:r>
          <a:r>
            <a:rPr lang="de-DE" sz="2200" kern="1200" dirty="0"/>
            <a:t> </a:t>
          </a:r>
          <a:r>
            <a:rPr lang="de-DE" sz="2200" kern="1200" dirty="0" err="1"/>
            <a:t>of</a:t>
          </a:r>
          <a:r>
            <a:rPr lang="de-DE" sz="2200" kern="1200" dirty="0"/>
            <a:t> </a:t>
          </a:r>
          <a:r>
            <a:rPr lang="de-DE" sz="2200" kern="1200" dirty="0" err="1"/>
            <a:t>purposes</a:t>
          </a:r>
          <a:r>
            <a:rPr lang="de-DE" sz="2200" kern="1200" dirty="0"/>
            <a:t> (</a:t>
          </a:r>
          <a:r>
            <a:rPr lang="de-DE" sz="2200" kern="1200" dirty="0" err="1"/>
            <a:t>potentially</a:t>
          </a:r>
          <a:r>
            <a:rPr lang="de-DE" sz="2200" kern="1200" dirty="0"/>
            <a:t> 1000 </a:t>
          </a:r>
          <a:r>
            <a:rPr lang="de-DE" sz="2200" kern="1200" dirty="0" err="1"/>
            <a:t>contracts</a:t>
          </a:r>
          <a:r>
            <a:rPr lang="de-DE" sz="2200" kern="1200" dirty="0"/>
            <a:t> </a:t>
          </a:r>
          <a:r>
            <a:rPr lang="de-DE" sz="2200" kern="1200" dirty="0" err="1"/>
            <a:t>involved</a:t>
          </a:r>
          <a:r>
            <a:rPr lang="de-DE" sz="2200" kern="1200" dirty="0"/>
            <a:t>); </a:t>
          </a:r>
          <a:r>
            <a:rPr lang="de-DE" sz="2200" kern="1200" dirty="0" err="1"/>
            <a:t>only</a:t>
          </a:r>
          <a:r>
            <a:rPr lang="de-DE" sz="2200" kern="1200" dirty="0"/>
            <a:t> </a:t>
          </a:r>
          <a:r>
            <a:rPr lang="de-DE" sz="2200" kern="1200" dirty="0" err="1"/>
            <a:t>wholesale</a:t>
          </a:r>
          <a:r>
            <a:rPr lang="de-DE" sz="2200" kern="1200" dirty="0"/>
            <a:t> </a:t>
          </a:r>
          <a:r>
            <a:rPr lang="de-DE" sz="2200" kern="1200" dirty="0" err="1"/>
            <a:t>acceptance</a:t>
          </a:r>
          <a:r>
            <a:rPr lang="de-DE" sz="2200" kern="1200" dirty="0"/>
            <a:t> possible</a:t>
          </a:r>
          <a:endParaRPr lang="en-US" sz="2200" kern="1200" dirty="0"/>
        </a:p>
      </dsp:txBody>
      <dsp:txXfrm>
        <a:off x="136647" y="3084650"/>
        <a:ext cx="4698309" cy="252593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xmlns="">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A84F56-E4B1-4E5C-AACD-54BAF1800184}" type="datetimeFigureOut">
              <a:rPr lang="en-IE" smtClean="0"/>
              <a:t>10/10/2022</a:t>
            </a:fld>
            <a:endParaRPr lang="en-IE"/>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9C60654-E238-4A52-BF16-914898574138}" type="slidenum">
              <a:rPr lang="en-IE" smtClean="0"/>
              <a:t>‹#›</a:t>
            </a:fld>
            <a:endParaRPr lang="en-IE"/>
          </a:p>
        </p:txBody>
      </p:sp>
    </p:spTree>
    <p:extLst>
      <p:ext uri="{BB962C8B-B14F-4D97-AF65-F5344CB8AC3E}">
        <p14:creationId xmlns:p14="http://schemas.microsoft.com/office/powerpoint/2010/main" val="845069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de-DE"/>
              <a:t>Mastertitelformat bearbeiten</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5A26C9AF-72E6-42F0-A8EF-0D756D583163}" type="datetimeFigureOut">
              <a:rPr lang="en-IE" smtClean="0"/>
              <a:t>10/10/2022</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13C3C4B5-9DF5-4F03-9190-7BD042FFE126}" type="slidenum">
              <a:rPr lang="en-IE" smtClean="0"/>
              <a:t>‹#›</a:t>
            </a:fld>
            <a:endParaRPr lang="en-IE"/>
          </a:p>
        </p:txBody>
      </p:sp>
    </p:spTree>
    <p:extLst>
      <p:ext uri="{BB962C8B-B14F-4D97-AF65-F5344CB8AC3E}">
        <p14:creationId xmlns:p14="http://schemas.microsoft.com/office/powerpoint/2010/main" val="1326611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de-DE"/>
              <a:t>Mastertitelformat bearbeiten</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5A26C9AF-72E6-42F0-A8EF-0D756D583163}" type="datetimeFigureOut">
              <a:rPr lang="en-IE" smtClean="0"/>
              <a:t>10/10/2022</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13C3C4B5-9DF5-4F03-9190-7BD042FFE126}" type="slidenum">
              <a:rPr lang="en-IE" smtClean="0"/>
              <a:t>‹#›</a:t>
            </a:fld>
            <a:endParaRPr lang="en-IE"/>
          </a:p>
        </p:txBody>
      </p:sp>
    </p:spTree>
    <p:extLst>
      <p:ext uri="{BB962C8B-B14F-4D97-AF65-F5344CB8AC3E}">
        <p14:creationId xmlns:p14="http://schemas.microsoft.com/office/powerpoint/2010/main" val="4081854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de-DE"/>
              <a:t>Mastertitelformat bearbeiten</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5A26C9AF-72E6-42F0-A8EF-0D756D583163}" type="datetimeFigureOut">
              <a:rPr lang="en-IE" smtClean="0"/>
              <a:t>10/10/2022</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13C3C4B5-9DF5-4F03-9190-7BD042FFE126}" type="slidenum">
              <a:rPr lang="en-IE" smtClean="0"/>
              <a:t>‹#›</a:t>
            </a:fld>
            <a:endParaRPr lang="en-IE"/>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5384730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de-DE"/>
              <a:t>Mastertitelformat bearbeiten</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5A26C9AF-72E6-42F0-A8EF-0D756D583163}" type="datetimeFigureOut">
              <a:rPr lang="en-IE" smtClean="0"/>
              <a:t>10/10/2022</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13C3C4B5-9DF5-4F03-9190-7BD042FFE126}" type="slidenum">
              <a:rPr lang="en-IE" smtClean="0"/>
              <a:t>‹#›</a:t>
            </a:fld>
            <a:endParaRPr lang="en-IE"/>
          </a:p>
        </p:txBody>
      </p:sp>
    </p:spTree>
    <p:extLst>
      <p:ext uri="{BB962C8B-B14F-4D97-AF65-F5344CB8AC3E}">
        <p14:creationId xmlns:p14="http://schemas.microsoft.com/office/powerpoint/2010/main" val="27511985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für Zitat">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de-DE"/>
              <a:t>Mastertitelformat bearbeiten</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5A26C9AF-72E6-42F0-A8EF-0D756D583163}" type="datetimeFigureOut">
              <a:rPr lang="en-IE" smtClean="0"/>
              <a:t>10/10/2022</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13C3C4B5-9DF5-4F03-9190-7BD042FFE126}" type="slidenum">
              <a:rPr lang="en-IE" smtClean="0"/>
              <a:t>‹#›</a:t>
            </a:fld>
            <a:endParaRPr lang="en-IE"/>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647525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Wahr oder Falsch">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de-DE"/>
              <a:t>Mastertitelformat bearbeiten</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5A26C9AF-72E6-42F0-A8EF-0D756D583163}" type="datetimeFigureOut">
              <a:rPr lang="en-IE" smtClean="0"/>
              <a:t>10/10/2022</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13C3C4B5-9DF5-4F03-9190-7BD042FFE126}" type="slidenum">
              <a:rPr lang="en-IE" smtClean="0"/>
              <a:t>‹#›</a:t>
            </a:fld>
            <a:endParaRPr lang="en-IE"/>
          </a:p>
        </p:txBody>
      </p:sp>
    </p:spTree>
    <p:extLst>
      <p:ext uri="{BB962C8B-B14F-4D97-AF65-F5344CB8AC3E}">
        <p14:creationId xmlns:p14="http://schemas.microsoft.com/office/powerpoint/2010/main" val="5596550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A26C9AF-72E6-42F0-A8EF-0D756D583163}" type="datetimeFigureOut">
              <a:rPr lang="en-IE" smtClean="0"/>
              <a:t>10/10/2022</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13C3C4B5-9DF5-4F03-9190-7BD042FFE126}" type="slidenum">
              <a:rPr lang="en-IE" smtClean="0"/>
              <a:t>‹#›</a:t>
            </a:fld>
            <a:endParaRPr lang="en-IE"/>
          </a:p>
        </p:txBody>
      </p:sp>
    </p:spTree>
    <p:extLst>
      <p:ext uri="{BB962C8B-B14F-4D97-AF65-F5344CB8AC3E}">
        <p14:creationId xmlns:p14="http://schemas.microsoft.com/office/powerpoint/2010/main" val="26773164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de-DE"/>
              <a:t>Mastertitelformat bearbeiten</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A26C9AF-72E6-42F0-A8EF-0D756D583163}" type="datetimeFigureOut">
              <a:rPr lang="en-IE" smtClean="0"/>
              <a:t>10/10/2022</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13C3C4B5-9DF5-4F03-9190-7BD042FFE126}" type="slidenum">
              <a:rPr lang="en-IE" smtClean="0"/>
              <a:t>‹#›</a:t>
            </a:fld>
            <a:endParaRPr lang="en-IE"/>
          </a:p>
        </p:txBody>
      </p:sp>
    </p:spTree>
    <p:extLst>
      <p:ext uri="{BB962C8B-B14F-4D97-AF65-F5344CB8AC3E}">
        <p14:creationId xmlns:p14="http://schemas.microsoft.com/office/powerpoint/2010/main" val="49782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A26C9AF-72E6-42F0-A8EF-0D756D583163}" type="datetimeFigureOut">
              <a:rPr lang="en-IE" smtClean="0"/>
              <a:t>10/10/2022</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13C3C4B5-9DF5-4F03-9190-7BD042FFE126}" type="slidenum">
              <a:rPr lang="en-IE" smtClean="0"/>
              <a:t>‹#›</a:t>
            </a:fld>
            <a:endParaRPr lang="en-IE"/>
          </a:p>
        </p:txBody>
      </p:sp>
    </p:spTree>
    <p:extLst>
      <p:ext uri="{BB962C8B-B14F-4D97-AF65-F5344CB8AC3E}">
        <p14:creationId xmlns:p14="http://schemas.microsoft.com/office/powerpoint/2010/main" val="1546669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5A26C9AF-72E6-42F0-A8EF-0D756D583163}" type="datetimeFigureOut">
              <a:rPr lang="en-IE" smtClean="0"/>
              <a:t>10/10/2022</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13C3C4B5-9DF5-4F03-9190-7BD042FFE126}" type="slidenum">
              <a:rPr lang="en-IE" smtClean="0"/>
              <a:t>‹#›</a:t>
            </a:fld>
            <a:endParaRPr lang="en-IE"/>
          </a:p>
        </p:txBody>
      </p:sp>
    </p:spTree>
    <p:extLst>
      <p:ext uri="{BB962C8B-B14F-4D97-AF65-F5344CB8AC3E}">
        <p14:creationId xmlns:p14="http://schemas.microsoft.com/office/powerpoint/2010/main" val="85162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de-DE"/>
              <a:t>Mastertitelformat bearbeiten</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5A26C9AF-72E6-42F0-A8EF-0D756D583163}" type="datetimeFigureOut">
              <a:rPr lang="en-IE" smtClean="0"/>
              <a:t>10/10/2022</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13C3C4B5-9DF5-4F03-9190-7BD042FFE126}" type="slidenum">
              <a:rPr lang="en-IE" smtClean="0"/>
              <a:t>‹#›</a:t>
            </a:fld>
            <a:endParaRPr lang="en-IE"/>
          </a:p>
        </p:txBody>
      </p:sp>
    </p:spTree>
    <p:extLst>
      <p:ext uri="{BB962C8B-B14F-4D97-AF65-F5344CB8AC3E}">
        <p14:creationId xmlns:p14="http://schemas.microsoft.com/office/powerpoint/2010/main" val="885268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5A26C9AF-72E6-42F0-A8EF-0D756D583163}" type="datetimeFigureOut">
              <a:rPr lang="en-IE" smtClean="0"/>
              <a:t>10/10/2022</a:t>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13C3C4B5-9DF5-4F03-9190-7BD042FFE126}" type="slidenum">
              <a:rPr lang="en-IE" smtClean="0"/>
              <a:t>‹#›</a:t>
            </a:fld>
            <a:endParaRPr lang="en-IE"/>
          </a:p>
        </p:txBody>
      </p:sp>
    </p:spTree>
    <p:extLst>
      <p:ext uri="{BB962C8B-B14F-4D97-AF65-F5344CB8AC3E}">
        <p14:creationId xmlns:p14="http://schemas.microsoft.com/office/powerpoint/2010/main" val="1450770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5A26C9AF-72E6-42F0-A8EF-0D756D583163}" type="datetimeFigureOut">
              <a:rPr lang="en-IE" smtClean="0"/>
              <a:t>10/10/2022</a:t>
            </a:fld>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13C3C4B5-9DF5-4F03-9190-7BD042FFE126}" type="slidenum">
              <a:rPr lang="en-IE" smtClean="0"/>
              <a:t>‹#›</a:t>
            </a:fld>
            <a:endParaRPr lang="en-IE"/>
          </a:p>
        </p:txBody>
      </p:sp>
    </p:spTree>
    <p:extLst>
      <p:ext uri="{BB962C8B-B14F-4D97-AF65-F5344CB8AC3E}">
        <p14:creationId xmlns:p14="http://schemas.microsoft.com/office/powerpoint/2010/main" val="269007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26C9AF-72E6-42F0-A8EF-0D756D583163}" type="datetimeFigureOut">
              <a:rPr lang="en-IE" smtClean="0"/>
              <a:t>10/10/2022</a:t>
            </a:fld>
            <a:endParaRPr lang="en-IE"/>
          </a:p>
        </p:txBody>
      </p:sp>
      <p:sp>
        <p:nvSpPr>
          <p:cNvPr id="3" name="Footer Placeholder 2"/>
          <p:cNvSpPr>
            <a:spLocks noGrp="1"/>
          </p:cNvSpPr>
          <p:nvPr>
            <p:ph type="ftr" sz="quarter" idx="11"/>
          </p:nvPr>
        </p:nvSpPr>
        <p:spPr/>
        <p:txBody>
          <a:bodyPr/>
          <a:lstStyle/>
          <a:p>
            <a:endParaRPr lang="en-IE"/>
          </a:p>
        </p:txBody>
      </p:sp>
      <p:sp>
        <p:nvSpPr>
          <p:cNvPr id="4" name="Slide Number Placeholder 3"/>
          <p:cNvSpPr>
            <a:spLocks noGrp="1"/>
          </p:cNvSpPr>
          <p:nvPr>
            <p:ph type="sldNum" sz="quarter" idx="12"/>
          </p:nvPr>
        </p:nvSpPr>
        <p:spPr/>
        <p:txBody>
          <a:bodyPr/>
          <a:lstStyle/>
          <a:p>
            <a:fld id="{13C3C4B5-9DF5-4F03-9190-7BD042FFE126}" type="slidenum">
              <a:rPr lang="en-IE" smtClean="0"/>
              <a:t>‹#›</a:t>
            </a:fld>
            <a:endParaRPr lang="en-IE"/>
          </a:p>
        </p:txBody>
      </p:sp>
    </p:spTree>
    <p:extLst>
      <p:ext uri="{BB962C8B-B14F-4D97-AF65-F5344CB8AC3E}">
        <p14:creationId xmlns:p14="http://schemas.microsoft.com/office/powerpoint/2010/main" val="750082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de-DE"/>
              <a:t>Mastertitelformat bearbeiten</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A26C9AF-72E6-42F0-A8EF-0D756D583163}" type="datetimeFigureOut">
              <a:rPr lang="en-IE" smtClean="0"/>
              <a:t>10/10/2022</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13C3C4B5-9DF5-4F03-9190-7BD042FFE126}" type="slidenum">
              <a:rPr lang="en-IE" smtClean="0"/>
              <a:t>‹#›</a:t>
            </a:fld>
            <a:endParaRPr lang="en-IE"/>
          </a:p>
        </p:txBody>
      </p:sp>
    </p:spTree>
    <p:extLst>
      <p:ext uri="{BB962C8B-B14F-4D97-AF65-F5344CB8AC3E}">
        <p14:creationId xmlns:p14="http://schemas.microsoft.com/office/powerpoint/2010/main" val="3613888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de-DE"/>
              <a:t>Mastertitelformat bearbeiten</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5A26C9AF-72E6-42F0-A8EF-0D756D583163}" type="datetimeFigureOut">
              <a:rPr lang="en-IE" smtClean="0"/>
              <a:t>10/10/2022</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13C3C4B5-9DF5-4F03-9190-7BD042FFE126}" type="slidenum">
              <a:rPr lang="en-IE" smtClean="0"/>
              <a:t>‹#›</a:t>
            </a:fld>
            <a:endParaRPr lang="en-IE"/>
          </a:p>
        </p:txBody>
      </p:sp>
    </p:spTree>
    <p:extLst>
      <p:ext uri="{BB962C8B-B14F-4D97-AF65-F5344CB8AC3E}">
        <p14:creationId xmlns:p14="http://schemas.microsoft.com/office/powerpoint/2010/main" val="1971747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de-DE"/>
              <a:t>Mastertitelformat bearbeiten</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A26C9AF-72E6-42F0-A8EF-0D756D583163}" type="datetimeFigureOut">
              <a:rPr lang="en-IE" smtClean="0"/>
              <a:t>10/10/2022</a:t>
            </a:fld>
            <a:endParaRPr lang="en-IE"/>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E"/>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13C3C4B5-9DF5-4F03-9190-7BD042FFE126}" type="slidenum">
              <a:rPr lang="en-IE" smtClean="0"/>
              <a:t>‹#›</a:t>
            </a:fld>
            <a:endParaRPr lang="en-IE"/>
          </a:p>
        </p:txBody>
      </p:sp>
    </p:spTree>
    <p:extLst>
      <p:ext uri="{BB962C8B-B14F-4D97-AF65-F5344CB8AC3E}">
        <p14:creationId xmlns:p14="http://schemas.microsoft.com/office/powerpoint/2010/main" val="132344480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qsinstitute.com/about/what-is-quantified-self/"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39909B-D6A3-4A0C-8D4F-0605707156C0}"/>
              </a:ext>
            </a:extLst>
          </p:cNvPr>
          <p:cNvSpPr>
            <a:spLocks noGrp="1"/>
          </p:cNvSpPr>
          <p:nvPr>
            <p:ph type="ctrTitle"/>
          </p:nvPr>
        </p:nvSpPr>
        <p:spPr>
          <a:xfrm>
            <a:off x="1200149" y="4571999"/>
            <a:ext cx="5755351" cy="1087656"/>
          </a:xfrm>
        </p:spPr>
        <p:txBody>
          <a:bodyPr>
            <a:normAutofit/>
          </a:bodyPr>
          <a:lstStyle/>
          <a:p>
            <a:pPr algn="l">
              <a:lnSpc>
                <a:spcPct val="90000"/>
              </a:lnSpc>
            </a:pPr>
            <a:r>
              <a:rPr lang="en-IE" sz="3600" dirty="0"/>
              <a:t>The </a:t>
            </a:r>
            <a:r>
              <a:rPr lang="en-IE" sz="3600" dirty="0" err="1"/>
              <a:t>datafied</a:t>
            </a:r>
            <a:r>
              <a:rPr lang="en-IE" sz="3600" dirty="0"/>
              <a:t> self and surveillance capitalism</a:t>
            </a:r>
          </a:p>
        </p:txBody>
      </p:sp>
      <p:sp>
        <p:nvSpPr>
          <p:cNvPr id="5" name="Subtitle 4">
            <a:extLst>
              <a:ext uri="{FF2B5EF4-FFF2-40B4-BE49-F238E27FC236}">
                <a16:creationId xmlns:a16="http://schemas.microsoft.com/office/drawing/2014/main" id="{2A9D8DCC-951B-47B4-A719-8A9269311A16}"/>
              </a:ext>
            </a:extLst>
          </p:cNvPr>
          <p:cNvSpPr>
            <a:spLocks noGrp="1"/>
          </p:cNvSpPr>
          <p:nvPr>
            <p:ph type="subTitle" idx="1"/>
          </p:nvPr>
        </p:nvSpPr>
        <p:spPr>
          <a:xfrm>
            <a:off x="1256096" y="5659655"/>
            <a:ext cx="5699404" cy="611896"/>
          </a:xfrm>
        </p:spPr>
        <p:txBody>
          <a:bodyPr>
            <a:normAutofit/>
          </a:bodyPr>
          <a:lstStyle/>
          <a:p>
            <a:pPr algn="l"/>
            <a:r>
              <a:rPr lang="en-IE" dirty="0"/>
              <a:t>CT5142 AI and Ethics, Week 8</a:t>
            </a:r>
          </a:p>
          <a:p>
            <a:pPr algn="l"/>
            <a:endParaRPr lang="en-IE" dirty="0"/>
          </a:p>
        </p:txBody>
      </p:sp>
      <p:pic>
        <p:nvPicPr>
          <p:cNvPr id="2" name="Picture 1">
            <a:extLst>
              <a:ext uri="{FF2B5EF4-FFF2-40B4-BE49-F238E27FC236}">
                <a16:creationId xmlns:a16="http://schemas.microsoft.com/office/drawing/2014/main" id="{D5645CE2-EC0B-4DF3-8A49-5E42F0FBF884}"/>
              </a:ext>
            </a:extLst>
          </p:cNvPr>
          <p:cNvPicPr>
            <a:picLocks noChangeAspect="1"/>
          </p:cNvPicPr>
          <p:nvPr/>
        </p:nvPicPr>
        <p:blipFill>
          <a:blip r:embed="rId2"/>
          <a:stretch>
            <a:fillRect/>
          </a:stretch>
        </p:blipFill>
        <p:spPr>
          <a:xfrm>
            <a:off x="1200150" y="1635574"/>
            <a:ext cx="5718872" cy="2616383"/>
          </a:xfrm>
          <a:prstGeom prst="rect">
            <a:avLst/>
          </a:prstGeom>
        </p:spPr>
      </p:pic>
    </p:spTree>
    <p:extLst>
      <p:ext uri="{BB962C8B-B14F-4D97-AF65-F5344CB8AC3E}">
        <p14:creationId xmlns:p14="http://schemas.microsoft.com/office/powerpoint/2010/main" val="1868757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88640"/>
            <a:ext cx="6912768" cy="1320800"/>
          </a:xfrm>
        </p:spPr>
        <p:txBody>
          <a:bodyPr>
            <a:normAutofit/>
          </a:bodyPr>
          <a:lstStyle/>
          <a:p>
            <a:r>
              <a:rPr lang="en-IE" dirty="0"/>
              <a:t>Quantification, gamification &amp; behaviour change</a:t>
            </a:r>
          </a:p>
        </p:txBody>
      </p:sp>
      <p:sp>
        <p:nvSpPr>
          <p:cNvPr id="3" name="Content Placeholder 2"/>
          <p:cNvSpPr>
            <a:spLocks noGrp="1"/>
          </p:cNvSpPr>
          <p:nvPr>
            <p:ph idx="1"/>
          </p:nvPr>
        </p:nvSpPr>
        <p:spPr>
          <a:xfrm>
            <a:off x="395536" y="1509440"/>
            <a:ext cx="6912768" cy="4531923"/>
          </a:xfrm>
        </p:spPr>
        <p:txBody>
          <a:bodyPr/>
          <a:lstStyle/>
          <a:p>
            <a:r>
              <a:rPr lang="en-IE" sz="2200" dirty="0"/>
              <a:t>Quantifying the self opens it up to gamification</a:t>
            </a:r>
          </a:p>
          <a:p>
            <a:r>
              <a:rPr lang="en-IE" sz="2200" dirty="0"/>
              <a:t>Whitson (2013): “gamification is play applied to non-play spaces”; it “promise[s] to make real life more like a game”</a:t>
            </a:r>
          </a:p>
          <a:p>
            <a:r>
              <a:rPr lang="en-IE" sz="2200" dirty="0"/>
              <a:t>data can be monitored, feedback can be given and users can be incentivised to keep up behaviour or change behaviour through rewards, use of leader boards etc.</a:t>
            </a:r>
          </a:p>
          <a:p>
            <a:r>
              <a:rPr lang="en-IE" sz="2200" dirty="0"/>
              <a:t>Grey areas between gamification, nudging and manipulation</a:t>
            </a:r>
          </a:p>
          <a:p>
            <a:endParaRPr lang="en-IE" sz="2400" dirty="0"/>
          </a:p>
          <a:p>
            <a:endParaRPr lang="en-IE" dirty="0"/>
          </a:p>
        </p:txBody>
      </p:sp>
      <p:pic>
        <p:nvPicPr>
          <p:cNvPr id="4" name="Picture 3">
            <a:extLst>
              <a:ext uri="{FF2B5EF4-FFF2-40B4-BE49-F238E27FC236}">
                <a16:creationId xmlns:a16="http://schemas.microsoft.com/office/drawing/2014/main" id="{8341E879-BEB9-47DC-9A3B-A494EB018FBE}"/>
              </a:ext>
            </a:extLst>
          </p:cNvPr>
          <p:cNvPicPr>
            <a:picLocks noChangeAspect="1"/>
          </p:cNvPicPr>
          <p:nvPr/>
        </p:nvPicPr>
        <p:blipFill>
          <a:blip r:embed="rId2"/>
          <a:stretch>
            <a:fillRect/>
          </a:stretch>
        </p:blipFill>
        <p:spPr>
          <a:xfrm>
            <a:off x="2987824" y="4941168"/>
            <a:ext cx="3485104" cy="1955776"/>
          </a:xfrm>
          <a:prstGeom prst="rect">
            <a:avLst/>
          </a:prstGeom>
        </p:spPr>
      </p:pic>
    </p:spTree>
    <p:extLst>
      <p:ext uri="{BB962C8B-B14F-4D97-AF65-F5344CB8AC3E}">
        <p14:creationId xmlns:p14="http://schemas.microsoft.com/office/powerpoint/2010/main" val="1302091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E329663-1BEE-40F3-A357-D3B1A034F178}"/>
              </a:ext>
            </a:extLst>
          </p:cNvPr>
          <p:cNvSpPr>
            <a:spLocks noGrp="1"/>
          </p:cNvSpPr>
          <p:nvPr>
            <p:ph type="ctrTitle"/>
          </p:nvPr>
        </p:nvSpPr>
        <p:spPr>
          <a:xfrm>
            <a:off x="1459443" y="4574031"/>
            <a:ext cx="4869024" cy="994393"/>
          </a:xfrm>
        </p:spPr>
        <p:txBody>
          <a:bodyPr>
            <a:normAutofit/>
          </a:bodyPr>
          <a:lstStyle/>
          <a:p>
            <a:pPr algn="l"/>
            <a:r>
              <a:rPr lang="de-DE" sz="3300" dirty="0"/>
              <a:t>Surveillance </a:t>
            </a:r>
            <a:r>
              <a:rPr lang="de-DE" sz="3300" dirty="0" err="1"/>
              <a:t>capitalism</a:t>
            </a:r>
            <a:endParaRPr lang="en-IE" sz="3300" dirty="0"/>
          </a:p>
        </p:txBody>
      </p:sp>
      <p:pic>
        <p:nvPicPr>
          <p:cNvPr id="6" name="Grafik 5">
            <a:extLst>
              <a:ext uri="{FF2B5EF4-FFF2-40B4-BE49-F238E27FC236}">
                <a16:creationId xmlns:a16="http://schemas.microsoft.com/office/drawing/2014/main" id="{44E94651-682C-4E28-A310-0C3EEF939009}"/>
              </a:ext>
            </a:extLst>
          </p:cNvPr>
          <p:cNvPicPr>
            <a:picLocks noChangeAspect="1"/>
          </p:cNvPicPr>
          <p:nvPr/>
        </p:nvPicPr>
        <p:blipFill>
          <a:blip r:embed="rId2"/>
          <a:stretch>
            <a:fillRect/>
          </a:stretch>
        </p:blipFill>
        <p:spPr>
          <a:xfrm>
            <a:off x="1305891" y="1389462"/>
            <a:ext cx="5113490" cy="3413254"/>
          </a:xfrm>
          <a:prstGeom prst="rect">
            <a:avLst/>
          </a:prstGeom>
        </p:spPr>
      </p:pic>
    </p:spTree>
    <p:extLst>
      <p:ext uri="{BB962C8B-B14F-4D97-AF65-F5344CB8AC3E}">
        <p14:creationId xmlns:p14="http://schemas.microsoft.com/office/powerpoint/2010/main" val="14696066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55AE6B0-AC9E-4167-806F-E9DB135FC46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9360" y="1382486"/>
            <a:ext cx="2660686" cy="4093028"/>
          </a:xfrm>
        </p:spPr>
        <p:txBody>
          <a:bodyPr anchor="ctr">
            <a:normAutofit/>
          </a:bodyPr>
          <a:lstStyle/>
          <a:p>
            <a:pPr>
              <a:lnSpc>
                <a:spcPct val="90000"/>
              </a:lnSpc>
            </a:pPr>
            <a:r>
              <a:rPr lang="en-IE" sz="3200"/>
              <a:t>Self-surveillance, co-veillance and surveillance</a:t>
            </a:r>
          </a:p>
        </p:txBody>
      </p:sp>
      <p:grpSp>
        <p:nvGrpSpPr>
          <p:cNvPr id="12" name="Group 11">
            <a:extLst>
              <a:ext uri="{FF2B5EF4-FFF2-40B4-BE49-F238E27FC236}">
                <a16:creationId xmlns:a16="http://schemas.microsoft.com/office/drawing/2014/main" id="{3523416A-383B-4FDC-B4C9-D8EDDFE9C04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6950" y="-8467"/>
            <a:ext cx="3575050" cy="6866467"/>
            <a:chOff x="7425267" y="-8467"/>
            <a:chExt cx="4766733" cy="6866467"/>
          </a:xfrm>
        </p:grpSpPr>
        <p:cxnSp>
          <p:nvCxnSpPr>
            <p:cNvPr id="7" name="Straight Connector 12">
              <a:extLst>
                <a:ext uri="{FF2B5EF4-FFF2-40B4-BE49-F238E27FC236}">
                  <a16:creationId xmlns:a16="http://schemas.microsoft.com/office/drawing/2014/main" id="{CB0D29D5-3F7C-4197-821B-6D60A66CC04B}"/>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8" name="Straight Connector 13">
              <a:extLst>
                <a:ext uri="{FF2B5EF4-FFF2-40B4-BE49-F238E27FC236}">
                  <a16:creationId xmlns:a16="http://schemas.microsoft.com/office/drawing/2014/main" id="{347FB49A-3541-428A-AADE-682A3C50563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9"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16">
              <a:extLst>
                <a:ext uri="{FF2B5EF4-FFF2-40B4-BE49-F238E27FC236}">
                  <a16:creationId xmlns:a16="http://schemas.microsoft.com/office/drawing/2014/main" id="{01F0C48B-50FF-4351-8207-16D09604831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0">
              <a:extLst>
                <a:ext uri="{FF2B5EF4-FFF2-40B4-BE49-F238E27FC236}">
                  <a16:creationId xmlns:a16="http://schemas.microsoft.com/office/drawing/2014/main" id="{E804EFD0-B84E-476F-9FC6-6C4A42EA005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3" name="Rectangle 22">
            <a:extLst>
              <a:ext uri="{FF2B5EF4-FFF2-40B4-BE49-F238E27FC236}">
                <a16:creationId xmlns:a16="http://schemas.microsoft.com/office/drawing/2014/main" id="{87BD1F4E-A66D-4C06-86DA-8D56CA7A3B4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3289" y="0"/>
            <a:ext cx="46607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E6CA2681-A367-4BB8-B3A2-E8B7BA7826EF}"/>
              </a:ext>
            </a:extLst>
          </p:cNvPr>
          <p:cNvGraphicFramePr>
            <a:graphicFrameLocks noGrp="1"/>
          </p:cNvGraphicFramePr>
          <p:nvPr>
            <p:ph idx="1"/>
            <p:extLst>
              <p:ext uri="{D42A27DB-BD31-4B8C-83A1-F6EECF244321}">
                <p14:modId xmlns:p14="http://schemas.microsoft.com/office/powerpoint/2010/main" val="691465389"/>
              </p:ext>
            </p:extLst>
          </p:nvPr>
        </p:nvGraphicFramePr>
        <p:xfrm>
          <a:off x="3687414" y="944563"/>
          <a:ext cx="4971603"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3193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7B5FB86D-DF8B-44D9-8C4D-209D0EE71220}"/>
              </a:ext>
            </a:extLst>
          </p:cNvPr>
          <p:cNvPicPr>
            <a:picLocks noChangeAspect="1"/>
          </p:cNvPicPr>
          <p:nvPr/>
        </p:nvPicPr>
        <p:blipFill rotWithShape="1">
          <a:blip r:embed="rId2"/>
          <a:srcRect l="11876" r="13463"/>
          <a:stretch/>
        </p:blipFill>
        <p:spPr>
          <a:xfrm>
            <a:off x="241536" y="-1"/>
            <a:ext cx="3413478" cy="3429000"/>
          </a:xfrm>
          <a:custGeom>
            <a:avLst/>
            <a:gdLst/>
            <a:ahLst/>
            <a:cxnLst/>
            <a:rect l="l" t="t" r="r" b="b"/>
            <a:pathLst>
              <a:path w="4551305" h="3429000">
                <a:moveTo>
                  <a:pt x="509916" y="0"/>
                </a:moveTo>
                <a:lnTo>
                  <a:pt x="4551305" y="0"/>
                </a:lnTo>
                <a:lnTo>
                  <a:pt x="4551305" y="1"/>
                </a:lnTo>
                <a:lnTo>
                  <a:pt x="3693885" y="1"/>
                </a:lnTo>
                <a:lnTo>
                  <a:pt x="3181696" y="3429000"/>
                </a:lnTo>
                <a:lnTo>
                  <a:pt x="0" y="3429000"/>
                </a:lnTo>
                <a:close/>
              </a:path>
            </a:pathLst>
          </a:custGeom>
        </p:spPr>
      </p:pic>
      <p:sp>
        <p:nvSpPr>
          <p:cNvPr id="2" name="Titel 1">
            <a:extLst>
              <a:ext uri="{FF2B5EF4-FFF2-40B4-BE49-F238E27FC236}">
                <a16:creationId xmlns:a16="http://schemas.microsoft.com/office/drawing/2014/main" id="{70E660DE-B8E5-4720-B592-E3782502F382}"/>
              </a:ext>
            </a:extLst>
          </p:cNvPr>
          <p:cNvSpPr>
            <a:spLocks noGrp="1"/>
          </p:cNvSpPr>
          <p:nvPr>
            <p:ph type="title"/>
          </p:nvPr>
        </p:nvSpPr>
        <p:spPr>
          <a:xfrm>
            <a:off x="3119418" y="44624"/>
            <a:ext cx="3836082" cy="1320800"/>
          </a:xfrm>
        </p:spPr>
        <p:txBody>
          <a:bodyPr>
            <a:normAutofit/>
          </a:bodyPr>
          <a:lstStyle/>
          <a:p>
            <a:pPr>
              <a:lnSpc>
                <a:spcPct val="90000"/>
              </a:lnSpc>
            </a:pPr>
            <a:r>
              <a:rPr lang="de-DE" sz="2800" dirty="0" err="1"/>
              <a:t>Shoshana</a:t>
            </a:r>
            <a:r>
              <a:rPr lang="de-DE" sz="2800" dirty="0"/>
              <a:t> </a:t>
            </a:r>
            <a:r>
              <a:rPr lang="de-DE" sz="2800" dirty="0" err="1"/>
              <a:t>Zuboff</a:t>
            </a:r>
            <a:r>
              <a:rPr lang="de-DE" sz="2800" dirty="0"/>
              <a:t>: The Age </a:t>
            </a:r>
            <a:r>
              <a:rPr lang="de-DE" sz="2800" dirty="0" err="1"/>
              <a:t>of</a:t>
            </a:r>
            <a:r>
              <a:rPr lang="de-DE" sz="2800" dirty="0"/>
              <a:t> Surveillance </a:t>
            </a:r>
            <a:r>
              <a:rPr lang="de-DE" sz="2800" dirty="0" err="1"/>
              <a:t>Capitalism</a:t>
            </a:r>
            <a:endParaRPr lang="en-IE" sz="2800" dirty="0"/>
          </a:p>
        </p:txBody>
      </p:sp>
      <p:pic>
        <p:nvPicPr>
          <p:cNvPr id="5" name="Inhaltsplatzhalter 4">
            <a:extLst>
              <a:ext uri="{FF2B5EF4-FFF2-40B4-BE49-F238E27FC236}">
                <a16:creationId xmlns:a16="http://schemas.microsoft.com/office/drawing/2014/main" id="{0E2C63A2-390A-4682-8192-9EF79C05C497}"/>
              </a:ext>
            </a:extLst>
          </p:cNvPr>
          <p:cNvPicPr>
            <a:picLocks noChangeAspect="1"/>
          </p:cNvPicPr>
          <p:nvPr/>
        </p:nvPicPr>
        <p:blipFill rotWithShape="1">
          <a:blip r:embed="rId3"/>
          <a:srcRect l="3676" r="245" b="6"/>
          <a:stretch/>
        </p:blipFill>
        <p:spPr>
          <a:xfrm>
            <a:off x="-7974" y="3428999"/>
            <a:ext cx="2635781" cy="3429001"/>
          </a:xfrm>
          <a:custGeom>
            <a:avLst/>
            <a:gdLst/>
            <a:ahLst/>
            <a:cxnLst/>
            <a:rect l="l" t="t" r="r" b="b"/>
            <a:pathLst>
              <a:path w="3514376" h="3429001">
                <a:moveTo>
                  <a:pt x="332680" y="0"/>
                </a:moveTo>
                <a:lnTo>
                  <a:pt x="3514376" y="0"/>
                </a:lnTo>
                <a:lnTo>
                  <a:pt x="3002186" y="3429001"/>
                </a:lnTo>
                <a:lnTo>
                  <a:pt x="0" y="3429001"/>
                </a:lnTo>
                <a:lnTo>
                  <a:pt x="0" y="2237155"/>
                </a:lnTo>
                <a:close/>
              </a:path>
            </a:pathLst>
          </a:custGeom>
        </p:spPr>
      </p:pic>
      <p:cxnSp>
        <p:nvCxnSpPr>
          <p:cNvPr id="21" name="Straight Connector 20">
            <a:extLst>
              <a:ext uri="{FF2B5EF4-FFF2-40B4-BE49-F238E27FC236}">
                <a16:creationId xmlns:a16="http://schemas.microsoft.com/office/drawing/2014/main" id="{B31FD3CE-CE0A-4FD9-967C-4D340CA3788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9009" y="3428999"/>
            <a:ext cx="243837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Isosceles Triangle 30">
            <a:extLst>
              <a:ext uri="{FF2B5EF4-FFF2-40B4-BE49-F238E27FC236}">
                <a16:creationId xmlns:a16="http://schemas.microsoft.com/office/drawing/2014/main" id="{0663EB55-934F-42EF-80DE-098647DE7A0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Content Placeholder 8">
            <a:extLst>
              <a:ext uri="{FF2B5EF4-FFF2-40B4-BE49-F238E27FC236}">
                <a16:creationId xmlns:a16="http://schemas.microsoft.com/office/drawing/2014/main" id="{8046EFC2-7C4F-47C6-9C55-4BFB1ED2ADC5}"/>
              </a:ext>
            </a:extLst>
          </p:cNvPr>
          <p:cNvSpPr>
            <a:spLocks noGrp="1"/>
          </p:cNvSpPr>
          <p:nvPr>
            <p:ph idx="1"/>
          </p:nvPr>
        </p:nvSpPr>
        <p:spPr>
          <a:xfrm>
            <a:off x="2883374" y="1412787"/>
            <a:ext cx="4568946" cy="5472597"/>
          </a:xfrm>
        </p:spPr>
        <p:txBody>
          <a:bodyPr>
            <a:normAutofit lnSpcReduction="10000"/>
          </a:bodyPr>
          <a:lstStyle/>
          <a:p>
            <a:pPr>
              <a:lnSpc>
                <a:spcPct val="90000"/>
              </a:lnSpc>
            </a:pPr>
            <a:r>
              <a:rPr lang="en-US" sz="2200" dirty="0"/>
              <a:t>Book dedicated to reflection on the nature of the interaction between big internet companies and individual users</a:t>
            </a:r>
          </a:p>
          <a:p>
            <a:pPr>
              <a:lnSpc>
                <a:spcPct val="90000"/>
              </a:lnSpc>
            </a:pPr>
            <a:r>
              <a:rPr lang="en-US" sz="2200" dirty="0"/>
              <a:t>Argues that this relationship is characterized by new ways of exercising power in asymmetric relationships between user and online service provider</a:t>
            </a:r>
          </a:p>
          <a:p>
            <a:pPr>
              <a:lnSpc>
                <a:spcPct val="90000"/>
              </a:lnSpc>
            </a:pPr>
            <a:r>
              <a:rPr lang="en-US" sz="2200" dirty="0"/>
              <a:t>At core of this power is combination of (</a:t>
            </a:r>
            <a:r>
              <a:rPr lang="en-US" sz="2200" dirty="0" err="1"/>
              <a:t>i</a:t>
            </a:r>
            <a:r>
              <a:rPr lang="en-US" sz="2200" dirty="0"/>
              <a:t>) unprecedented level of intimate surveillance and (ii) integration of the surveillance instrument with </a:t>
            </a:r>
            <a:r>
              <a:rPr lang="en-US" sz="2200" dirty="0" err="1"/>
              <a:t>behavioural</a:t>
            </a:r>
            <a:r>
              <a:rPr lang="en-US" sz="2200" dirty="0"/>
              <a:t> manipulation opportunities for monetary gain</a:t>
            </a:r>
          </a:p>
          <a:p>
            <a:pPr>
              <a:lnSpc>
                <a:spcPct val="90000"/>
              </a:lnSpc>
            </a:pPr>
            <a:endParaRPr lang="en-US" sz="1500" dirty="0"/>
          </a:p>
        </p:txBody>
      </p:sp>
    </p:spTree>
    <p:extLst>
      <p:ext uri="{BB962C8B-B14F-4D97-AF65-F5344CB8AC3E}">
        <p14:creationId xmlns:p14="http://schemas.microsoft.com/office/powerpoint/2010/main" val="31980307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0EFACD-3413-4967-B926-4DC37C9ACF7A}"/>
              </a:ext>
            </a:extLst>
          </p:cNvPr>
          <p:cNvSpPr>
            <a:spLocks noGrp="1"/>
          </p:cNvSpPr>
          <p:nvPr>
            <p:ph type="title"/>
          </p:nvPr>
        </p:nvSpPr>
        <p:spPr>
          <a:xfrm>
            <a:off x="2137171" y="609600"/>
            <a:ext cx="4818330" cy="1320800"/>
          </a:xfrm>
        </p:spPr>
        <p:txBody>
          <a:bodyPr>
            <a:normAutofit/>
          </a:bodyPr>
          <a:lstStyle/>
          <a:p>
            <a:pPr>
              <a:lnSpc>
                <a:spcPct val="90000"/>
              </a:lnSpc>
            </a:pPr>
            <a:r>
              <a:rPr lang="de-DE" sz="2800"/>
              <a:t>Surveillance </a:t>
            </a:r>
            <a:r>
              <a:rPr lang="de-DE" sz="2800" err="1"/>
              <a:t>capitalism</a:t>
            </a:r>
            <a:r>
              <a:rPr lang="de-DE" sz="2800"/>
              <a:t> </a:t>
            </a:r>
            <a:r>
              <a:rPr lang="de-DE" sz="2800" err="1"/>
              <a:t>as</a:t>
            </a:r>
            <a:r>
              <a:rPr lang="de-DE" sz="2800"/>
              <a:t> </a:t>
            </a:r>
            <a:r>
              <a:rPr lang="de-DE" sz="2800" err="1"/>
              <a:t>the</a:t>
            </a:r>
            <a:r>
              <a:rPr lang="de-DE" sz="2800"/>
              <a:t> </a:t>
            </a:r>
            <a:r>
              <a:rPr lang="de-DE" sz="2800" err="1"/>
              <a:t>mutually</a:t>
            </a:r>
            <a:r>
              <a:rPr lang="de-DE" sz="2800"/>
              <a:t> </a:t>
            </a:r>
            <a:r>
              <a:rPr lang="de-DE" sz="2800" err="1"/>
              <a:t>reinforcing</a:t>
            </a:r>
            <a:r>
              <a:rPr lang="de-DE" sz="2800"/>
              <a:t> </a:t>
            </a:r>
            <a:r>
              <a:rPr lang="de-DE" sz="2800" err="1"/>
              <a:t>feedback</a:t>
            </a:r>
            <a:r>
              <a:rPr lang="de-DE" sz="2800"/>
              <a:t> loop </a:t>
            </a:r>
            <a:r>
              <a:rPr lang="de-DE" sz="2800" err="1"/>
              <a:t>between</a:t>
            </a:r>
            <a:r>
              <a:rPr lang="de-DE" sz="2800"/>
              <a:t>: </a:t>
            </a:r>
            <a:endParaRPr lang="en-IE" sz="2800"/>
          </a:p>
        </p:txBody>
      </p:sp>
      <p:pic>
        <p:nvPicPr>
          <p:cNvPr id="5" name="Grafik 4">
            <a:extLst>
              <a:ext uri="{FF2B5EF4-FFF2-40B4-BE49-F238E27FC236}">
                <a16:creationId xmlns:a16="http://schemas.microsoft.com/office/drawing/2014/main" id="{6E14FA4D-D80E-4216-AE9D-94761B873CD7}"/>
              </a:ext>
            </a:extLst>
          </p:cNvPr>
          <p:cNvPicPr>
            <a:picLocks noChangeAspect="1"/>
          </p:cNvPicPr>
          <p:nvPr/>
        </p:nvPicPr>
        <p:blipFill rotWithShape="1">
          <a:blip r:embed="rId2"/>
          <a:srcRect l="44198" r="39007" b="-1"/>
          <a:stretch/>
        </p:blipFill>
        <p:spPr>
          <a:xfrm>
            <a:off x="20" y="10"/>
            <a:ext cx="2050522"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10" name="Isosceles Triangle 9">
            <a:extLst>
              <a:ext uri="{FF2B5EF4-FFF2-40B4-BE49-F238E27FC236}">
                <a16:creationId xmlns:a16="http://schemas.microsoft.com/office/drawing/2014/main" id="{EB6743CF-E74B-4A3C-A785-599069DB89D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357491"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Inhaltsplatzhalter 2">
            <a:extLst>
              <a:ext uri="{FF2B5EF4-FFF2-40B4-BE49-F238E27FC236}">
                <a16:creationId xmlns:a16="http://schemas.microsoft.com/office/drawing/2014/main" id="{6DF967AA-5837-4E19-BAE8-EED53DF23140}"/>
              </a:ext>
            </a:extLst>
          </p:cNvPr>
          <p:cNvSpPr>
            <a:spLocks noGrp="1"/>
          </p:cNvSpPr>
          <p:nvPr>
            <p:ph idx="1"/>
          </p:nvPr>
        </p:nvSpPr>
        <p:spPr/>
        <p:txBody>
          <a:bodyPr/>
          <a:lstStyle/>
          <a:p>
            <a:endParaRPr lang="en-IE" dirty="0"/>
          </a:p>
        </p:txBody>
      </p:sp>
      <p:graphicFrame>
        <p:nvGraphicFramePr>
          <p:cNvPr id="4" name="Diagramm 3">
            <a:extLst>
              <a:ext uri="{FF2B5EF4-FFF2-40B4-BE49-F238E27FC236}">
                <a16:creationId xmlns:a16="http://schemas.microsoft.com/office/drawing/2014/main" id="{2AF9B735-2324-46EF-A0CF-6AAAFCD729CD}"/>
              </a:ext>
            </a:extLst>
          </p:cNvPr>
          <p:cNvGraphicFramePr/>
          <p:nvPr>
            <p:extLst>
              <p:ext uri="{D42A27DB-BD31-4B8C-83A1-F6EECF244321}">
                <p14:modId xmlns:p14="http://schemas.microsoft.com/office/powerpoint/2010/main" val="2174008340"/>
              </p:ext>
            </p:extLst>
          </p:nvPr>
        </p:nvGraphicFramePr>
        <p:xfrm>
          <a:off x="2137171" y="2160589"/>
          <a:ext cx="4818330" cy="38807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02438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55AE6B0-AC9E-4167-806F-E9DB135FC46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F1C298F6-3B38-4B8A-9224-AA4224364C0F}"/>
              </a:ext>
            </a:extLst>
          </p:cNvPr>
          <p:cNvSpPr>
            <a:spLocks noGrp="1"/>
          </p:cNvSpPr>
          <p:nvPr>
            <p:ph type="title"/>
          </p:nvPr>
        </p:nvSpPr>
        <p:spPr>
          <a:xfrm>
            <a:off x="489360" y="1382486"/>
            <a:ext cx="2660686" cy="4093028"/>
          </a:xfrm>
        </p:spPr>
        <p:txBody>
          <a:bodyPr anchor="ctr">
            <a:normAutofit/>
          </a:bodyPr>
          <a:lstStyle/>
          <a:p>
            <a:r>
              <a:rPr lang="de-DE" sz="3500"/>
              <a:t>Big internet companies are financially successful by:</a:t>
            </a:r>
            <a:br>
              <a:rPr lang="de-DE" sz="3500"/>
            </a:br>
            <a:endParaRPr lang="en-IE" sz="3500"/>
          </a:p>
        </p:txBody>
      </p:sp>
      <p:grpSp>
        <p:nvGrpSpPr>
          <p:cNvPr id="12" name="Group 11">
            <a:extLst>
              <a:ext uri="{FF2B5EF4-FFF2-40B4-BE49-F238E27FC236}">
                <a16:creationId xmlns:a16="http://schemas.microsoft.com/office/drawing/2014/main" id="{3523416A-383B-4FDC-B4C9-D8EDDFE9C04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6950" y="-8467"/>
            <a:ext cx="3575050" cy="6866467"/>
            <a:chOff x="7425267" y="-8467"/>
            <a:chExt cx="4766733" cy="6866467"/>
          </a:xfrm>
        </p:grpSpPr>
        <p:cxnSp>
          <p:nvCxnSpPr>
            <p:cNvPr id="13" name="Straight Connector 12">
              <a:extLst>
                <a:ext uri="{FF2B5EF4-FFF2-40B4-BE49-F238E27FC236}">
                  <a16:creationId xmlns:a16="http://schemas.microsoft.com/office/drawing/2014/main" id="{CB0D29D5-3F7C-4197-821B-6D60A66CC04B}"/>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47FB49A-3541-428A-AADE-682A3C50563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01F0C48B-50FF-4351-8207-16D09604831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E804EFD0-B84E-476F-9FC6-6C4A42EA005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3" name="Rectangle 22">
            <a:extLst>
              <a:ext uri="{FF2B5EF4-FFF2-40B4-BE49-F238E27FC236}">
                <a16:creationId xmlns:a16="http://schemas.microsoft.com/office/drawing/2014/main" id="{87BD1F4E-A66D-4C06-86DA-8D56CA7A3B4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3289" y="0"/>
            <a:ext cx="46607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Inhaltsplatzhalter 2">
            <a:extLst>
              <a:ext uri="{FF2B5EF4-FFF2-40B4-BE49-F238E27FC236}">
                <a16:creationId xmlns:a16="http://schemas.microsoft.com/office/drawing/2014/main" id="{601F3147-09DA-4256-ADD7-36ACF70A1DBB}"/>
              </a:ext>
            </a:extLst>
          </p:cNvPr>
          <p:cNvGraphicFramePr>
            <a:graphicFrameLocks noGrp="1"/>
          </p:cNvGraphicFramePr>
          <p:nvPr>
            <p:ph idx="1"/>
            <p:extLst>
              <p:ext uri="{D42A27DB-BD31-4B8C-83A1-F6EECF244321}">
                <p14:modId xmlns:p14="http://schemas.microsoft.com/office/powerpoint/2010/main" val="867928295"/>
              </p:ext>
            </p:extLst>
          </p:nvPr>
        </p:nvGraphicFramePr>
        <p:xfrm>
          <a:off x="3687414" y="944563"/>
          <a:ext cx="4971603"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185722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5C2999-3830-4160-865D-BC517FE9E0E5}"/>
              </a:ext>
            </a:extLst>
          </p:cNvPr>
          <p:cNvSpPr>
            <a:spLocks noGrp="1"/>
          </p:cNvSpPr>
          <p:nvPr>
            <p:ph type="title"/>
          </p:nvPr>
        </p:nvSpPr>
        <p:spPr>
          <a:xfrm>
            <a:off x="1259632" y="116632"/>
            <a:ext cx="5394394" cy="990600"/>
          </a:xfrm>
        </p:spPr>
        <p:txBody>
          <a:bodyPr>
            <a:normAutofit/>
          </a:bodyPr>
          <a:lstStyle/>
          <a:p>
            <a:r>
              <a:rPr lang="de-DE" sz="2700" dirty="0" err="1"/>
              <a:t>Aim</a:t>
            </a:r>
            <a:r>
              <a:rPr lang="de-DE" sz="2700" dirty="0"/>
              <a:t>: </a:t>
            </a:r>
            <a:r>
              <a:rPr lang="de-DE" sz="2700" dirty="0" err="1"/>
              <a:t>uncovering</a:t>
            </a:r>
            <a:r>
              <a:rPr lang="de-DE" sz="2700" dirty="0"/>
              <a:t> </a:t>
            </a:r>
            <a:r>
              <a:rPr lang="de-DE" sz="2700" dirty="0" err="1"/>
              <a:t>underlying</a:t>
            </a:r>
            <a:r>
              <a:rPr lang="de-DE" sz="2700" dirty="0"/>
              <a:t> </a:t>
            </a:r>
            <a:r>
              <a:rPr lang="de-DE" sz="2700" dirty="0" err="1"/>
              <a:t>capitalist</a:t>
            </a:r>
            <a:r>
              <a:rPr lang="de-DE" sz="2700" dirty="0"/>
              <a:t> </a:t>
            </a:r>
            <a:r>
              <a:rPr lang="de-DE" sz="2700" dirty="0" err="1"/>
              <a:t>logic</a:t>
            </a:r>
            <a:r>
              <a:rPr lang="de-DE" sz="2700" dirty="0"/>
              <a:t> </a:t>
            </a:r>
            <a:endParaRPr lang="en-IE" sz="2700" dirty="0"/>
          </a:p>
        </p:txBody>
      </p:sp>
      <p:pic>
        <p:nvPicPr>
          <p:cNvPr id="4" name="Grafik 3">
            <a:extLst>
              <a:ext uri="{FF2B5EF4-FFF2-40B4-BE49-F238E27FC236}">
                <a16:creationId xmlns:a16="http://schemas.microsoft.com/office/drawing/2014/main" id="{F1FA10C5-022C-44C2-BA6A-E04D6302EE7E}"/>
              </a:ext>
            </a:extLst>
          </p:cNvPr>
          <p:cNvPicPr>
            <a:picLocks noChangeAspect="1"/>
          </p:cNvPicPr>
          <p:nvPr/>
        </p:nvPicPr>
        <p:blipFill rotWithShape="1">
          <a:blip r:embed="rId2"/>
          <a:srcRect l="32808" t="9091" r="41406"/>
          <a:stretch/>
        </p:blipFill>
        <p:spPr>
          <a:xfrm>
            <a:off x="15" y="857258"/>
            <a:ext cx="2050527" cy="5150789"/>
          </a:xfrm>
          <a:custGeom>
            <a:avLst/>
            <a:gdLst>
              <a:gd name="connsiteX0" fmla="*/ 0 w 2734056"/>
              <a:gd name="connsiteY0" fmla="*/ 0 h 6858000"/>
              <a:gd name="connsiteX1" fmla="*/ 1674254 w 2734056"/>
              <a:gd name="connsiteY1" fmla="*/ 0 h 6858000"/>
              <a:gd name="connsiteX2" fmla="*/ 2734056 w 2734056"/>
              <a:gd name="connsiteY2" fmla="*/ 6850199 h 6858000"/>
              <a:gd name="connsiteX3" fmla="*/ 2734056 w 2734056"/>
              <a:gd name="connsiteY3" fmla="*/ 6858000 h 6858000"/>
              <a:gd name="connsiteX4" fmla="*/ 461457 w 2734056"/>
              <a:gd name="connsiteY4" fmla="*/ 6858000 h 6858000"/>
              <a:gd name="connsiteX5" fmla="*/ 0 w 2734056"/>
              <a:gd name="connsiteY5" fmla="*/ 41341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3" name="Inhaltsplatzhalter 2">
            <a:extLst>
              <a:ext uri="{FF2B5EF4-FFF2-40B4-BE49-F238E27FC236}">
                <a16:creationId xmlns:a16="http://schemas.microsoft.com/office/drawing/2014/main" id="{E60AB95A-FB61-4F55-B1A2-66EBB2BE0913}"/>
              </a:ext>
            </a:extLst>
          </p:cNvPr>
          <p:cNvSpPr>
            <a:spLocks noGrp="1"/>
          </p:cNvSpPr>
          <p:nvPr>
            <p:ph idx="1"/>
          </p:nvPr>
        </p:nvSpPr>
        <p:spPr>
          <a:xfrm>
            <a:off x="1547664" y="1124744"/>
            <a:ext cx="6048672" cy="5328592"/>
          </a:xfrm>
        </p:spPr>
        <p:txBody>
          <a:bodyPr>
            <a:noAutofit/>
          </a:bodyPr>
          <a:lstStyle/>
          <a:p>
            <a:r>
              <a:rPr lang="en-IE" sz="2000" dirty="0"/>
              <a:t>Argues that what looks like company privacy breaches and overreach are not accidental and unfortunate, but deliberate and brazen results of a system that views users merely as a potential revenue stream to be optimised </a:t>
            </a:r>
          </a:p>
          <a:p>
            <a:r>
              <a:rPr lang="en-IE" sz="2000" dirty="0"/>
              <a:t>This system operates by comprehensively </a:t>
            </a:r>
            <a:r>
              <a:rPr lang="en-IE" sz="2000" dirty="0" err="1"/>
              <a:t>surveilling</a:t>
            </a:r>
            <a:r>
              <a:rPr lang="en-IE" sz="2000" dirty="0"/>
              <a:t> and </a:t>
            </a:r>
            <a:r>
              <a:rPr lang="en-IE" sz="2000" dirty="0" err="1"/>
              <a:t>datafying</a:t>
            </a:r>
            <a:r>
              <a:rPr lang="en-IE" sz="2000" dirty="0"/>
              <a:t> users’ life: </a:t>
            </a:r>
          </a:p>
          <a:p>
            <a:pPr lvl="1"/>
            <a:r>
              <a:rPr lang="en-IE" sz="1900" dirty="0"/>
              <a:t>“The result is that both the world and our lives are pervasively rendered as information… Whether you are complaining about your acne or engaging in political debate on Facebook, searching for a recipe or sensitive health information on Google, ordering laundry soap or taking photos of your nine-year-old, smiling or thinking angry thoughts, watching TV or doing wheelies in the parking lot, all of it is raw material” [that informs the companies’ actions vis-à-vis their users]</a:t>
            </a:r>
          </a:p>
        </p:txBody>
      </p:sp>
    </p:spTree>
    <p:extLst>
      <p:ext uri="{BB962C8B-B14F-4D97-AF65-F5344CB8AC3E}">
        <p14:creationId xmlns:p14="http://schemas.microsoft.com/office/powerpoint/2010/main" val="2423345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875D21-82D7-4702-8BA1-7CEFD192CC74}"/>
              </a:ext>
            </a:extLst>
          </p:cNvPr>
          <p:cNvSpPr>
            <a:spLocks noGrp="1"/>
          </p:cNvSpPr>
          <p:nvPr>
            <p:ph type="title"/>
          </p:nvPr>
        </p:nvSpPr>
        <p:spPr>
          <a:xfrm>
            <a:off x="251520" y="134144"/>
            <a:ext cx="6447501" cy="990600"/>
          </a:xfrm>
        </p:spPr>
        <p:txBody>
          <a:bodyPr>
            <a:normAutofit/>
          </a:bodyPr>
          <a:lstStyle/>
          <a:p>
            <a:r>
              <a:rPr lang="de-DE" sz="2700" dirty="0" err="1"/>
              <a:t>Predictions</a:t>
            </a:r>
            <a:r>
              <a:rPr lang="de-DE" sz="2700" dirty="0"/>
              <a:t> </a:t>
            </a:r>
            <a:r>
              <a:rPr lang="de-DE" sz="2700" dirty="0" err="1"/>
              <a:t>about</a:t>
            </a:r>
            <a:r>
              <a:rPr lang="de-DE" sz="2700" dirty="0"/>
              <a:t> </a:t>
            </a:r>
            <a:r>
              <a:rPr lang="de-DE" sz="2700" dirty="0" err="1"/>
              <a:t>our</a:t>
            </a:r>
            <a:r>
              <a:rPr lang="de-DE" sz="2700" dirty="0"/>
              <a:t> </a:t>
            </a:r>
            <a:r>
              <a:rPr lang="de-DE" sz="2700" dirty="0" err="1"/>
              <a:t>behaviour</a:t>
            </a:r>
            <a:r>
              <a:rPr lang="de-DE" sz="2700" dirty="0"/>
              <a:t> </a:t>
            </a:r>
            <a:r>
              <a:rPr lang="de-DE" sz="2700" dirty="0" err="1"/>
              <a:t>are</a:t>
            </a:r>
            <a:r>
              <a:rPr lang="de-DE" sz="2700" dirty="0"/>
              <a:t> </a:t>
            </a:r>
            <a:r>
              <a:rPr lang="de-DE" sz="2700" dirty="0" err="1"/>
              <a:t>the</a:t>
            </a:r>
            <a:r>
              <a:rPr lang="de-DE" sz="2700" dirty="0"/>
              <a:t> </a:t>
            </a:r>
            <a:r>
              <a:rPr lang="de-DE" sz="2700" dirty="0" err="1"/>
              <a:t>product</a:t>
            </a:r>
            <a:endParaRPr lang="en-IE" sz="2700" dirty="0"/>
          </a:p>
        </p:txBody>
      </p:sp>
      <p:graphicFrame>
        <p:nvGraphicFramePr>
          <p:cNvPr id="5" name="Inhaltsplatzhalter 2">
            <a:extLst>
              <a:ext uri="{FF2B5EF4-FFF2-40B4-BE49-F238E27FC236}">
                <a16:creationId xmlns:a16="http://schemas.microsoft.com/office/drawing/2014/main" id="{3798C63D-45EF-4F09-9F2D-8D99330A8616}"/>
              </a:ext>
            </a:extLst>
          </p:cNvPr>
          <p:cNvGraphicFramePr>
            <a:graphicFrameLocks noGrp="1"/>
          </p:cNvGraphicFramePr>
          <p:nvPr>
            <p:ph idx="1"/>
            <p:extLst>
              <p:ext uri="{D42A27DB-BD31-4B8C-83A1-F6EECF244321}">
                <p14:modId xmlns:p14="http://schemas.microsoft.com/office/powerpoint/2010/main" val="1550547080"/>
              </p:ext>
            </p:extLst>
          </p:nvPr>
        </p:nvGraphicFramePr>
        <p:xfrm>
          <a:off x="508397" y="1340768"/>
          <a:ext cx="6447234" cy="49685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081353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DDE9CD4-0E0A-4129-8689-A89C4E9A666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85DB3CA2-FA66-42B9-90EF-394894352D8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9144001" cy="6866467"/>
            <a:chOff x="0" y="-8467"/>
            <a:chExt cx="12192000" cy="6866467"/>
          </a:xfrm>
        </p:grpSpPr>
        <p:cxnSp>
          <p:nvCxnSpPr>
            <p:cNvPr id="15" name="Straight Connector 14">
              <a:extLst>
                <a:ext uri="{FF2B5EF4-FFF2-40B4-BE49-F238E27FC236}">
                  <a16:creationId xmlns:a16="http://schemas.microsoft.com/office/drawing/2014/main" id="{2C8D0718-07C6-45A2-A743-BC64673C965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AE7BCCE-817C-4933-A587-F1EF87D4B4A3}"/>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7" name="Rectangle 23">
              <a:extLst>
                <a:ext uri="{FF2B5EF4-FFF2-40B4-BE49-F238E27FC236}">
                  <a16:creationId xmlns:a16="http://schemas.microsoft.com/office/drawing/2014/main" id="{0E96C1E8-3E07-4AF1-BA61-7FB948F90A5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5">
              <a:extLst>
                <a:ext uri="{FF2B5EF4-FFF2-40B4-BE49-F238E27FC236}">
                  <a16:creationId xmlns:a16="http://schemas.microsoft.com/office/drawing/2014/main" id="{B3B592D1-4031-4144-A2DB-B2D8F8C7381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55CB28D4-D6D1-4DB7-B557-D5FF65237B4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7">
              <a:extLst>
                <a:ext uri="{FF2B5EF4-FFF2-40B4-BE49-F238E27FC236}">
                  <a16:creationId xmlns:a16="http://schemas.microsoft.com/office/drawing/2014/main" id="{F69D97D4-6031-4064-9BBA-2E96839A3C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8">
              <a:extLst>
                <a:ext uri="{FF2B5EF4-FFF2-40B4-BE49-F238E27FC236}">
                  <a16:creationId xmlns:a16="http://schemas.microsoft.com/office/drawing/2014/main" id="{BAF978AE-97B1-4224-A562-EBCE373A12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9">
              <a:extLst>
                <a:ext uri="{FF2B5EF4-FFF2-40B4-BE49-F238E27FC236}">
                  <a16:creationId xmlns:a16="http://schemas.microsoft.com/office/drawing/2014/main" id="{3A18250B-41A2-4BA7-9E5C-679CF3AEFB3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C8751ECC-5286-4332-9942-2D01B713590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5952A4A6-F619-458C-A026-6E5D6AF15D0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el 1">
            <a:extLst>
              <a:ext uri="{FF2B5EF4-FFF2-40B4-BE49-F238E27FC236}">
                <a16:creationId xmlns:a16="http://schemas.microsoft.com/office/drawing/2014/main" id="{CB7FA673-C361-4E35-95EE-D5B5D0AAD48D}"/>
              </a:ext>
            </a:extLst>
          </p:cNvPr>
          <p:cNvSpPr>
            <a:spLocks noGrp="1"/>
          </p:cNvSpPr>
          <p:nvPr>
            <p:ph type="title"/>
          </p:nvPr>
        </p:nvSpPr>
        <p:spPr>
          <a:xfrm>
            <a:off x="251520" y="116632"/>
            <a:ext cx="6447501" cy="1320800"/>
          </a:xfrm>
        </p:spPr>
        <p:txBody>
          <a:bodyPr>
            <a:normAutofit/>
          </a:bodyPr>
          <a:lstStyle/>
          <a:p>
            <a:pPr>
              <a:lnSpc>
                <a:spcPct val="90000"/>
              </a:lnSpc>
            </a:pPr>
            <a:r>
              <a:rPr lang="en-IE" sz="2500" dirty="0"/>
              <a:t>“</a:t>
            </a:r>
            <a:r>
              <a:rPr lang="en-IE" sz="2500" dirty="0" err="1"/>
              <a:t>Instrumentarian</a:t>
            </a:r>
            <a:r>
              <a:rPr lang="en-IE" sz="2500" dirty="0"/>
              <a:t> power knows and shapes human behaviour towards others’ ends”</a:t>
            </a:r>
            <a:br>
              <a:rPr lang="en-IE" sz="2500" dirty="0"/>
            </a:br>
            <a:endParaRPr lang="en-IE" sz="2500" dirty="0"/>
          </a:p>
        </p:txBody>
      </p:sp>
      <p:graphicFrame>
        <p:nvGraphicFramePr>
          <p:cNvPr id="7" name="Inhaltsplatzhalter 2">
            <a:extLst>
              <a:ext uri="{FF2B5EF4-FFF2-40B4-BE49-F238E27FC236}">
                <a16:creationId xmlns:a16="http://schemas.microsoft.com/office/drawing/2014/main" id="{13259A41-9A85-4A50-872D-57DABCBB0658}"/>
              </a:ext>
            </a:extLst>
          </p:cNvPr>
          <p:cNvGraphicFramePr>
            <a:graphicFrameLocks noGrp="1"/>
          </p:cNvGraphicFramePr>
          <p:nvPr>
            <p:ph idx="1"/>
            <p:extLst>
              <p:ext uri="{D42A27DB-BD31-4B8C-83A1-F6EECF244321}">
                <p14:modId xmlns:p14="http://schemas.microsoft.com/office/powerpoint/2010/main" val="2960571114"/>
              </p:ext>
            </p:extLst>
          </p:nvPr>
        </p:nvGraphicFramePr>
        <p:xfrm>
          <a:off x="508000" y="1268760"/>
          <a:ext cx="6447501" cy="49685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5814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DDE9CD4-0E0A-4129-8689-A89C4E9A666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5DB3CA2-FA66-42B9-90EF-394894352D8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9144001" cy="6866467"/>
            <a:chOff x="0" y="-8467"/>
            <a:chExt cx="12192000" cy="6866467"/>
          </a:xfrm>
        </p:grpSpPr>
        <p:cxnSp>
          <p:nvCxnSpPr>
            <p:cNvPr id="13" name="Straight Connector 12">
              <a:extLst>
                <a:ext uri="{FF2B5EF4-FFF2-40B4-BE49-F238E27FC236}">
                  <a16:creationId xmlns:a16="http://schemas.microsoft.com/office/drawing/2014/main" id="{2C8D0718-07C6-45A2-A743-BC64673C965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FAE7BCCE-817C-4933-A587-F1EF87D4B4A3}"/>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0E96C1E8-3E07-4AF1-BA61-7FB948F90A5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B3B592D1-4031-4144-A2DB-B2D8F8C7381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55CB28D4-D6D1-4DB7-B557-D5FF65237B4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F69D97D4-6031-4064-9BBA-2E96839A3C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BAF978AE-97B1-4224-A562-EBCE373A12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3A18250B-41A2-4BA7-9E5C-679CF3AEFB3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C8751ECC-5286-4332-9942-2D01B713590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5952A4A6-F619-458C-A026-6E5D6AF15D0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el 1">
            <a:extLst>
              <a:ext uri="{FF2B5EF4-FFF2-40B4-BE49-F238E27FC236}">
                <a16:creationId xmlns:a16="http://schemas.microsoft.com/office/drawing/2014/main" id="{09DFA1A9-5B20-4703-828A-43133471336F}"/>
              </a:ext>
            </a:extLst>
          </p:cNvPr>
          <p:cNvSpPr>
            <a:spLocks noGrp="1"/>
          </p:cNvSpPr>
          <p:nvPr>
            <p:ph type="title"/>
          </p:nvPr>
        </p:nvSpPr>
        <p:spPr>
          <a:xfrm>
            <a:off x="323528" y="116632"/>
            <a:ext cx="6447501" cy="1320800"/>
          </a:xfrm>
        </p:spPr>
        <p:txBody>
          <a:bodyPr>
            <a:normAutofit/>
          </a:bodyPr>
          <a:lstStyle/>
          <a:p>
            <a:r>
              <a:rPr lang="de-DE" dirty="0" err="1"/>
              <a:t>Asymmetries</a:t>
            </a:r>
            <a:r>
              <a:rPr lang="de-DE" dirty="0"/>
              <a:t> </a:t>
            </a:r>
            <a:r>
              <a:rPr lang="de-DE" dirty="0" err="1"/>
              <a:t>of</a:t>
            </a:r>
            <a:r>
              <a:rPr lang="de-DE" dirty="0"/>
              <a:t> </a:t>
            </a:r>
            <a:r>
              <a:rPr lang="de-DE" dirty="0" err="1"/>
              <a:t>knowledge</a:t>
            </a:r>
            <a:r>
              <a:rPr lang="de-DE" dirty="0"/>
              <a:t> and power</a:t>
            </a:r>
            <a:endParaRPr lang="en-IE" dirty="0"/>
          </a:p>
        </p:txBody>
      </p:sp>
      <p:graphicFrame>
        <p:nvGraphicFramePr>
          <p:cNvPr id="5" name="Inhaltsplatzhalter 2">
            <a:extLst>
              <a:ext uri="{FF2B5EF4-FFF2-40B4-BE49-F238E27FC236}">
                <a16:creationId xmlns:a16="http://schemas.microsoft.com/office/drawing/2014/main" id="{37EE6A83-8CD3-42E2-A80B-64116CD18E3D}"/>
              </a:ext>
            </a:extLst>
          </p:cNvPr>
          <p:cNvGraphicFramePr>
            <a:graphicFrameLocks noGrp="1"/>
          </p:cNvGraphicFramePr>
          <p:nvPr>
            <p:ph idx="1"/>
            <p:extLst>
              <p:ext uri="{D42A27DB-BD31-4B8C-83A1-F6EECF244321}">
                <p14:modId xmlns:p14="http://schemas.microsoft.com/office/powerpoint/2010/main" val="3258840128"/>
              </p:ext>
            </p:extLst>
          </p:nvPr>
        </p:nvGraphicFramePr>
        <p:xfrm>
          <a:off x="179512" y="1445899"/>
          <a:ext cx="7043146" cy="5007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46923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C</a:t>
            </a:r>
            <a:r>
              <a:rPr lang="en-IE" dirty="0" err="1"/>
              <a:t>ontent</a:t>
            </a:r>
            <a:endParaRPr lang="en-IE" dirty="0"/>
          </a:p>
        </p:txBody>
      </p:sp>
      <p:sp>
        <p:nvSpPr>
          <p:cNvPr id="3" name="Content Placeholder 2"/>
          <p:cNvSpPr>
            <a:spLocks noGrp="1"/>
          </p:cNvSpPr>
          <p:nvPr>
            <p:ph idx="1"/>
          </p:nvPr>
        </p:nvSpPr>
        <p:spPr/>
        <p:txBody>
          <a:bodyPr/>
          <a:lstStyle/>
          <a:p>
            <a:r>
              <a:rPr lang="en-IE" sz="2400" dirty="0"/>
              <a:t>The </a:t>
            </a:r>
            <a:r>
              <a:rPr lang="en-IE" sz="2400" dirty="0" err="1"/>
              <a:t>datafied</a:t>
            </a:r>
            <a:r>
              <a:rPr lang="en-IE" sz="2400" dirty="0"/>
              <a:t> self</a:t>
            </a:r>
          </a:p>
          <a:p>
            <a:r>
              <a:rPr lang="en-IE" sz="2400" dirty="0"/>
              <a:t>Surveillance capitalism</a:t>
            </a:r>
          </a:p>
          <a:p>
            <a:endParaRPr lang="en-IE" sz="2400" dirty="0"/>
          </a:p>
          <a:p>
            <a:endParaRPr lang="en-IE" sz="2400" dirty="0"/>
          </a:p>
          <a:p>
            <a:pPr marL="457200" indent="-457200">
              <a:buFont typeface="+mj-lt"/>
              <a:buAutoNum type="arabicPeriod"/>
            </a:pPr>
            <a:endParaRPr lang="en-IE" dirty="0"/>
          </a:p>
        </p:txBody>
      </p:sp>
    </p:spTree>
    <p:extLst>
      <p:ext uri="{BB962C8B-B14F-4D97-AF65-F5344CB8AC3E}">
        <p14:creationId xmlns:p14="http://schemas.microsoft.com/office/powerpoint/2010/main" val="5499943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C43A73-18E9-46EC-A37A-CF7E878F1818}"/>
              </a:ext>
            </a:extLst>
          </p:cNvPr>
          <p:cNvSpPr>
            <a:spLocks noGrp="1"/>
          </p:cNvSpPr>
          <p:nvPr>
            <p:ph type="title"/>
          </p:nvPr>
        </p:nvSpPr>
        <p:spPr>
          <a:xfrm>
            <a:off x="323528" y="188640"/>
            <a:ext cx="6447501" cy="990600"/>
          </a:xfrm>
        </p:spPr>
        <p:txBody>
          <a:bodyPr>
            <a:normAutofit/>
          </a:bodyPr>
          <a:lstStyle/>
          <a:p>
            <a:r>
              <a:rPr lang="de-DE" sz="2700" dirty="0"/>
              <a:t>„</a:t>
            </a:r>
            <a:r>
              <a:rPr lang="de-DE" sz="2700" dirty="0" err="1"/>
              <a:t>Our</a:t>
            </a:r>
            <a:r>
              <a:rPr lang="de-DE" sz="2700" dirty="0"/>
              <a:t> private </a:t>
            </a:r>
            <a:r>
              <a:rPr lang="de-DE" sz="2700" dirty="0" err="1"/>
              <a:t>experience</a:t>
            </a:r>
            <a:r>
              <a:rPr lang="de-DE" sz="2700" dirty="0"/>
              <a:t> </a:t>
            </a:r>
            <a:r>
              <a:rPr lang="de-DE" sz="2700" dirty="0" err="1"/>
              <a:t>is</a:t>
            </a:r>
            <a:r>
              <a:rPr lang="de-DE" sz="2700" dirty="0"/>
              <a:t> </a:t>
            </a:r>
            <a:r>
              <a:rPr lang="de-DE" sz="2700" dirty="0" err="1"/>
              <a:t>free</a:t>
            </a:r>
            <a:r>
              <a:rPr lang="de-DE" sz="2700" dirty="0"/>
              <a:t> </a:t>
            </a:r>
            <a:r>
              <a:rPr lang="de-DE" sz="2700" dirty="0" err="1"/>
              <a:t>for</a:t>
            </a:r>
            <a:r>
              <a:rPr lang="de-DE" sz="2700" dirty="0"/>
              <a:t> </a:t>
            </a:r>
            <a:r>
              <a:rPr lang="de-DE" sz="2700" dirty="0" err="1"/>
              <a:t>the</a:t>
            </a:r>
            <a:r>
              <a:rPr lang="de-DE" sz="2700" dirty="0"/>
              <a:t> </a:t>
            </a:r>
            <a:r>
              <a:rPr lang="de-DE" sz="2700" dirty="0" err="1"/>
              <a:t>taking</a:t>
            </a:r>
            <a:r>
              <a:rPr lang="de-DE" sz="2700" dirty="0"/>
              <a:t> </a:t>
            </a:r>
            <a:r>
              <a:rPr lang="de-DE" sz="2700" dirty="0" err="1"/>
              <a:t>as</a:t>
            </a:r>
            <a:r>
              <a:rPr lang="de-DE" sz="2700" dirty="0"/>
              <a:t> </a:t>
            </a:r>
            <a:r>
              <a:rPr lang="de-DE" sz="2700" dirty="0" err="1"/>
              <a:t>raw</a:t>
            </a:r>
            <a:r>
              <a:rPr lang="de-DE" sz="2700" dirty="0"/>
              <a:t> material“</a:t>
            </a:r>
            <a:endParaRPr lang="en-IE" sz="2700" dirty="0"/>
          </a:p>
        </p:txBody>
      </p:sp>
      <p:graphicFrame>
        <p:nvGraphicFramePr>
          <p:cNvPr id="5" name="Inhaltsplatzhalter 2">
            <a:extLst>
              <a:ext uri="{FF2B5EF4-FFF2-40B4-BE49-F238E27FC236}">
                <a16:creationId xmlns:a16="http://schemas.microsoft.com/office/drawing/2014/main" id="{68C450D5-00E4-4DF1-84DE-F5154F0DFEAD}"/>
              </a:ext>
            </a:extLst>
          </p:cNvPr>
          <p:cNvGraphicFramePr>
            <a:graphicFrameLocks noGrp="1"/>
          </p:cNvGraphicFramePr>
          <p:nvPr>
            <p:ph idx="1"/>
            <p:extLst>
              <p:ext uri="{D42A27DB-BD31-4B8C-83A1-F6EECF244321}">
                <p14:modId xmlns:p14="http://schemas.microsoft.com/office/powerpoint/2010/main" val="645792516"/>
              </p:ext>
            </p:extLst>
          </p:nvPr>
        </p:nvGraphicFramePr>
        <p:xfrm>
          <a:off x="508397" y="1340768"/>
          <a:ext cx="6447234" cy="5040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61772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55AE6B0-AC9E-4167-806F-E9DB135FC46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570349D2-EB7F-47B7-BDE3-045CCA62EDE2}"/>
              </a:ext>
            </a:extLst>
          </p:cNvPr>
          <p:cNvSpPr>
            <a:spLocks noGrp="1"/>
          </p:cNvSpPr>
          <p:nvPr>
            <p:ph type="title"/>
          </p:nvPr>
        </p:nvSpPr>
        <p:spPr>
          <a:xfrm>
            <a:off x="489360" y="1382486"/>
            <a:ext cx="2660686" cy="4093028"/>
          </a:xfrm>
        </p:spPr>
        <p:txBody>
          <a:bodyPr anchor="ctr">
            <a:normAutofit/>
          </a:bodyPr>
          <a:lstStyle/>
          <a:p>
            <a:r>
              <a:rPr lang="de-DE" sz="3800"/>
              <a:t>Example: Smart Home (Zuboff 2019)</a:t>
            </a:r>
            <a:endParaRPr lang="en-IE" sz="3800"/>
          </a:p>
        </p:txBody>
      </p:sp>
      <p:grpSp>
        <p:nvGrpSpPr>
          <p:cNvPr id="12" name="Group 11">
            <a:extLst>
              <a:ext uri="{FF2B5EF4-FFF2-40B4-BE49-F238E27FC236}">
                <a16:creationId xmlns:a16="http://schemas.microsoft.com/office/drawing/2014/main" id="{3523416A-383B-4FDC-B4C9-D8EDDFE9C04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6950" y="-8467"/>
            <a:ext cx="3575050" cy="6866467"/>
            <a:chOff x="7425267" y="-8467"/>
            <a:chExt cx="4766733" cy="6866467"/>
          </a:xfrm>
        </p:grpSpPr>
        <p:cxnSp>
          <p:nvCxnSpPr>
            <p:cNvPr id="13" name="Straight Connector 12">
              <a:extLst>
                <a:ext uri="{FF2B5EF4-FFF2-40B4-BE49-F238E27FC236}">
                  <a16:creationId xmlns:a16="http://schemas.microsoft.com/office/drawing/2014/main" id="{CB0D29D5-3F7C-4197-821B-6D60A66CC04B}"/>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47FB49A-3541-428A-AADE-682A3C50563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01F0C48B-50FF-4351-8207-16D09604831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E804EFD0-B84E-476F-9FC6-6C4A42EA005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3" name="Rectangle 22">
            <a:extLst>
              <a:ext uri="{FF2B5EF4-FFF2-40B4-BE49-F238E27FC236}">
                <a16:creationId xmlns:a16="http://schemas.microsoft.com/office/drawing/2014/main" id="{87BD1F4E-A66D-4C06-86DA-8D56CA7A3B4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3289" y="0"/>
            <a:ext cx="46607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Inhaltsplatzhalter 2">
            <a:extLst>
              <a:ext uri="{FF2B5EF4-FFF2-40B4-BE49-F238E27FC236}">
                <a16:creationId xmlns:a16="http://schemas.microsoft.com/office/drawing/2014/main" id="{C8FAF349-FDA7-45E7-B0D6-AD11036B166E}"/>
              </a:ext>
            </a:extLst>
          </p:cNvPr>
          <p:cNvGraphicFramePr>
            <a:graphicFrameLocks noGrp="1"/>
          </p:cNvGraphicFramePr>
          <p:nvPr>
            <p:ph idx="1"/>
            <p:extLst>
              <p:ext uri="{D42A27DB-BD31-4B8C-83A1-F6EECF244321}">
                <p14:modId xmlns:p14="http://schemas.microsoft.com/office/powerpoint/2010/main" val="4156308501"/>
              </p:ext>
            </p:extLst>
          </p:nvPr>
        </p:nvGraphicFramePr>
        <p:xfrm>
          <a:off x="3687414" y="548680"/>
          <a:ext cx="4971603" cy="5832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4857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09316A9-990D-4EC3-A671-70EE5C1493A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9144001" cy="6866467"/>
            <a:chOff x="0" y="-8467"/>
            <a:chExt cx="12192000" cy="6866467"/>
          </a:xfrm>
        </p:grpSpPr>
        <p:cxnSp>
          <p:nvCxnSpPr>
            <p:cNvPr id="11" name="Straight Connector 10">
              <a:extLst>
                <a:ext uri="{FF2B5EF4-FFF2-40B4-BE49-F238E27FC236}">
                  <a16:creationId xmlns:a16="http://schemas.microsoft.com/office/drawing/2014/main" id="{9B0C6109-9159-49CA-AD7A-F9035539DB7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686F14F5-308C-4EB6-87AB-05DE9501B1A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1D2B8B50-3419-41ED-9A9F-3CF9EEBBD3F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BA84559-2F4C-4795-9246-4C563F942D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FA77A1AA-CA47-4A91-A0A1-0A8CE31A985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9144001" cy="6866467"/>
            <a:chOff x="0" y="-8467"/>
            <a:chExt cx="12192000" cy="6866467"/>
          </a:xfrm>
        </p:grpSpPr>
        <p:cxnSp>
          <p:nvCxnSpPr>
            <p:cNvPr id="25" name="Straight Connector 24">
              <a:extLst>
                <a:ext uri="{FF2B5EF4-FFF2-40B4-BE49-F238E27FC236}">
                  <a16:creationId xmlns:a16="http://schemas.microsoft.com/office/drawing/2014/main"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5" name="Rectangle 34">
            <a:extLst>
              <a:ext uri="{FF2B5EF4-FFF2-40B4-BE49-F238E27FC236}">
                <a16:creationId xmlns:a16="http://schemas.microsoft.com/office/drawing/2014/main"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a:extLst>
              <a:ext uri="{FF2B5EF4-FFF2-40B4-BE49-F238E27FC236}">
                <a16:creationId xmlns:a16="http://schemas.microsoft.com/office/drawing/2014/main" id="{C9633992-2630-49B3-A371-51F17C0C9DED}"/>
              </a:ext>
            </a:extLst>
          </p:cNvPr>
          <p:cNvPicPr>
            <a:picLocks noGrp="1" noChangeAspect="1"/>
          </p:cNvPicPr>
          <p:nvPr>
            <p:ph idx="1"/>
          </p:nvPr>
        </p:nvPicPr>
        <p:blipFill>
          <a:blip r:embed="rId2"/>
          <a:stretch>
            <a:fillRect/>
          </a:stretch>
        </p:blipFill>
        <p:spPr>
          <a:xfrm>
            <a:off x="702732" y="524707"/>
            <a:ext cx="7738536" cy="5803903"/>
          </a:xfrm>
          <a:prstGeom prst="rect">
            <a:avLst/>
          </a:prstGeom>
        </p:spPr>
      </p:pic>
      <p:sp>
        <p:nvSpPr>
          <p:cNvPr id="5" name="Textfeld 4">
            <a:extLst>
              <a:ext uri="{FF2B5EF4-FFF2-40B4-BE49-F238E27FC236}">
                <a16:creationId xmlns:a16="http://schemas.microsoft.com/office/drawing/2014/main" id="{92155294-30AA-4184-B8F8-CE3367A4261C}"/>
              </a:ext>
            </a:extLst>
          </p:cNvPr>
          <p:cNvSpPr txBox="1"/>
          <p:nvPr/>
        </p:nvSpPr>
        <p:spPr>
          <a:xfrm>
            <a:off x="702732" y="5540241"/>
            <a:ext cx="3374642" cy="253916"/>
          </a:xfrm>
          <a:prstGeom prst="rect">
            <a:avLst/>
          </a:prstGeom>
          <a:noFill/>
        </p:spPr>
        <p:txBody>
          <a:bodyPr wrap="none" rtlCol="0">
            <a:spAutoFit/>
          </a:bodyPr>
          <a:lstStyle/>
          <a:p>
            <a:pPr>
              <a:spcAft>
                <a:spcPts val="600"/>
              </a:spcAft>
            </a:pPr>
            <a:r>
              <a:rPr lang="de-DE" sz="1050" dirty="0" err="1"/>
              <a:t>From</a:t>
            </a:r>
            <a:r>
              <a:rPr lang="de-DE" sz="1050" dirty="0"/>
              <a:t> John </a:t>
            </a:r>
            <a:r>
              <a:rPr lang="de-DE" sz="1050" dirty="0" err="1"/>
              <a:t>Danaher‘s</a:t>
            </a:r>
            <a:r>
              <a:rPr lang="de-DE" sz="1050" dirty="0"/>
              <a:t> </a:t>
            </a:r>
            <a:r>
              <a:rPr lang="de-DE" sz="1050" dirty="0" err="1"/>
              <a:t>blog</a:t>
            </a:r>
            <a:r>
              <a:rPr lang="de-DE" sz="1050" dirty="0"/>
              <a:t> </a:t>
            </a:r>
            <a:r>
              <a:rPr lang="de-DE" sz="1050" dirty="0" err="1"/>
              <a:t>Philosophical</a:t>
            </a:r>
            <a:r>
              <a:rPr lang="de-DE" sz="1050" dirty="0"/>
              <a:t> </a:t>
            </a:r>
            <a:r>
              <a:rPr lang="de-DE" sz="1050" dirty="0" err="1"/>
              <a:t>Disquisitions</a:t>
            </a:r>
            <a:endParaRPr lang="en-IE" sz="1050"/>
          </a:p>
        </p:txBody>
      </p:sp>
    </p:spTree>
    <p:extLst>
      <p:ext uri="{BB962C8B-B14F-4D97-AF65-F5344CB8AC3E}">
        <p14:creationId xmlns:p14="http://schemas.microsoft.com/office/powerpoint/2010/main" val="9631066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23B3A5-D7DE-45D1-96AB-B0E85C714416}"/>
              </a:ext>
            </a:extLst>
          </p:cNvPr>
          <p:cNvSpPr>
            <a:spLocks noGrp="1"/>
          </p:cNvSpPr>
          <p:nvPr>
            <p:ph type="title"/>
          </p:nvPr>
        </p:nvSpPr>
        <p:spPr/>
        <p:txBody>
          <a:bodyPr/>
          <a:lstStyle/>
          <a:p>
            <a:r>
              <a:rPr lang="de-DE" dirty="0"/>
              <a:t>Summary Definition </a:t>
            </a:r>
            <a:r>
              <a:rPr lang="de-DE" dirty="0" err="1"/>
              <a:t>of</a:t>
            </a:r>
            <a:r>
              <a:rPr lang="de-DE" dirty="0"/>
              <a:t> Surveillance </a:t>
            </a:r>
            <a:r>
              <a:rPr lang="de-DE" dirty="0" err="1"/>
              <a:t>Capitalism</a:t>
            </a:r>
            <a:endParaRPr lang="en-IE" dirty="0"/>
          </a:p>
        </p:txBody>
      </p:sp>
      <p:sp>
        <p:nvSpPr>
          <p:cNvPr id="3" name="Inhaltsplatzhalter 2">
            <a:extLst>
              <a:ext uri="{FF2B5EF4-FFF2-40B4-BE49-F238E27FC236}">
                <a16:creationId xmlns:a16="http://schemas.microsoft.com/office/drawing/2014/main" id="{51D3FEEF-9A3D-458A-BD72-4BF75097650E}"/>
              </a:ext>
            </a:extLst>
          </p:cNvPr>
          <p:cNvSpPr>
            <a:spLocks noGrp="1"/>
          </p:cNvSpPr>
          <p:nvPr>
            <p:ph idx="1"/>
          </p:nvPr>
        </p:nvSpPr>
        <p:spPr/>
        <p:txBody>
          <a:bodyPr/>
          <a:lstStyle/>
          <a:p>
            <a:endParaRPr lang="en-IE"/>
          </a:p>
        </p:txBody>
      </p:sp>
      <p:pic>
        <p:nvPicPr>
          <p:cNvPr id="4" name="Grafik 3">
            <a:extLst>
              <a:ext uri="{FF2B5EF4-FFF2-40B4-BE49-F238E27FC236}">
                <a16:creationId xmlns:a16="http://schemas.microsoft.com/office/drawing/2014/main" id="{567314CE-71CD-47BE-A440-B613BF1B3C21}"/>
              </a:ext>
            </a:extLst>
          </p:cNvPr>
          <p:cNvPicPr>
            <a:picLocks noChangeAspect="1"/>
          </p:cNvPicPr>
          <p:nvPr/>
        </p:nvPicPr>
        <p:blipFill rotWithShape="1">
          <a:blip r:embed="rId2"/>
          <a:srcRect t="26250" b="8888"/>
          <a:stretch/>
        </p:blipFill>
        <p:spPr>
          <a:xfrm>
            <a:off x="508000" y="2305050"/>
            <a:ext cx="5378884" cy="3594101"/>
          </a:xfrm>
          <a:prstGeom prst="rect">
            <a:avLst/>
          </a:prstGeom>
        </p:spPr>
      </p:pic>
    </p:spTree>
    <p:extLst>
      <p:ext uri="{BB962C8B-B14F-4D97-AF65-F5344CB8AC3E}">
        <p14:creationId xmlns:p14="http://schemas.microsoft.com/office/powerpoint/2010/main" val="2450832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759E2C61-BB2B-4E20-BE9B-C1C2AA49F023}"/>
              </a:ext>
            </a:extLst>
          </p:cNvPr>
          <p:cNvPicPr>
            <a:picLocks noChangeAspect="1"/>
          </p:cNvPicPr>
          <p:nvPr/>
        </p:nvPicPr>
        <p:blipFill rotWithShape="1">
          <a:blip r:embed="rId2"/>
          <a:srcRect t="1" r="-1" b="3332"/>
          <a:stretch/>
        </p:blipFill>
        <p:spPr>
          <a:xfrm>
            <a:off x="3202390" y="-1"/>
            <a:ext cx="5941610"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p:cNvSpPr>
            <a:spLocks noGrp="1"/>
          </p:cNvSpPr>
          <p:nvPr>
            <p:ph type="title"/>
          </p:nvPr>
        </p:nvSpPr>
        <p:spPr>
          <a:xfrm>
            <a:off x="323528" y="332656"/>
            <a:ext cx="3240360" cy="1320800"/>
          </a:xfrm>
        </p:spPr>
        <p:txBody>
          <a:bodyPr>
            <a:normAutofit/>
          </a:bodyPr>
          <a:lstStyle/>
          <a:p>
            <a:pPr>
              <a:lnSpc>
                <a:spcPct val="90000"/>
              </a:lnSpc>
            </a:pPr>
            <a:r>
              <a:rPr lang="en-IE" sz="2800" dirty="0"/>
              <a:t>Digitalisation of daily life</a:t>
            </a:r>
          </a:p>
        </p:txBody>
      </p:sp>
      <p:sp>
        <p:nvSpPr>
          <p:cNvPr id="3" name="Content Placeholder 2"/>
          <p:cNvSpPr>
            <a:spLocks noGrp="1"/>
          </p:cNvSpPr>
          <p:nvPr>
            <p:ph idx="1"/>
          </p:nvPr>
        </p:nvSpPr>
        <p:spPr>
          <a:xfrm>
            <a:off x="507999" y="1661922"/>
            <a:ext cx="3067051" cy="5007437"/>
          </a:xfrm>
        </p:spPr>
        <p:txBody>
          <a:bodyPr>
            <a:normAutofit/>
          </a:bodyPr>
          <a:lstStyle/>
          <a:p>
            <a:pPr>
              <a:lnSpc>
                <a:spcPct val="90000"/>
              </a:lnSpc>
            </a:pPr>
            <a:r>
              <a:rPr lang="en-IE" sz="2000" dirty="0"/>
              <a:t>facilitated by ubiquity of mobile devices and the multiplicity of our activities and other parameters that can be easily tracked</a:t>
            </a:r>
          </a:p>
          <a:p>
            <a:pPr>
              <a:lnSpc>
                <a:spcPct val="90000"/>
              </a:lnSpc>
            </a:pPr>
            <a:r>
              <a:rPr lang="en-IE" sz="2000" dirty="0"/>
              <a:t>Leading to collection of ever more fine-grained and voluminous information about ourselves and our </a:t>
            </a:r>
            <a:r>
              <a:rPr lang="en-IE" sz="2000" dirty="0" smtClean="0"/>
              <a:t>activities</a:t>
            </a:r>
            <a:endParaRPr lang="en-IE" sz="2000" dirty="0"/>
          </a:p>
        </p:txBody>
      </p:sp>
    </p:spTree>
    <p:extLst>
      <p:ext uri="{BB962C8B-B14F-4D97-AF65-F5344CB8AC3E}">
        <p14:creationId xmlns:p14="http://schemas.microsoft.com/office/powerpoint/2010/main" val="69760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4968552" cy="1320800"/>
          </a:xfrm>
        </p:spPr>
        <p:txBody>
          <a:bodyPr anchor="ctr">
            <a:normAutofit/>
          </a:bodyPr>
          <a:lstStyle/>
          <a:p>
            <a:r>
              <a:rPr lang="en-IE" dirty="0"/>
              <a:t>Tracking </a:t>
            </a:r>
            <a:r>
              <a:rPr lang="en-IE" dirty="0" smtClean="0"/>
              <a:t>and data analysis</a:t>
            </a:r>
            <a:endParaRPr lang="en-IE" dirty="0"/>
          </a:p>
        </p:txBody>
      </p:sp>
      <p:sp>
        <p:nvSpPr>
          <p:cNvPr id="3" name="Content Placeholder 2"/>
          <p:cNvSpPr>
            <a:spLocks noGrp="1"/>
          </p:cNvSpPr>
          <p:nvPr>
            <p:ph idx="1"/>
          </p:nvPr>
        </p:nvSpPr>
        <p:spPr>
          <a:xfrm>
            <a:off x="539552" y="1916832"/>
            <a:ext cx="6290373" cy="4463042"/>
          </a:xfrm>
        </p:spPr>
        <p:txBody>
          <a:bodyPr>
            <a:normAutofit lnSpcReduction="10000"/>
          </a:bodyPr>
          <a:lstStyle/>
          <a:p>
            <a:pPr>
              <a:lnSpc>
                <a:spcPct val="90000"/>
              </a:lnSpc>
            </a:pPr>
            <a:r>
              <a:rPr lang="en-IE" sz="2400" dirty="0"/>
              <a:t>ongoing passive tracking of complex parameters leads to increase in the amount of information tracked</a:t>
            </a:r>
          </a:p>
          <a:p>
            <a:pPr>
              <a:lnSpc>
                <a:spcPct val="90000"/>
              </a:lnSpc>
            </a:pPr>
            <a:r>
              <a:rPr lang="en-IE" sz="2400" dirty="0"/>
              <a:t>digital data from large numbers of people is available, either through deliberate sharing or through background collection by companies</a:t>
            </a:r>
          </a:p>
          <a:p>
            <a:pPr>
              <a:lnSpc>
                <a:spcPct val="90000"/>
              </a:lnSpc>
            </a:pPr>
            <a:r>
              <a:rPr lang="en-IE" sz="2400" dirty="0"/>
              <a:t>Interpreting this data poses challenges, requiring new forms of data quality assurance, data analysis and integration of diverse </a:t>
            </a:r>
            <a:r>
              <a:rPr lang="en-IE" sz="2400" dirty="0" err="1"/>
              <a:t>datastreams</a:t>
            </a:r>
            <a:endParaRPr lang="en-IE" sz="2400" dirty="0"/>
          </a:p>
          <a:p>
            <a:pPr>
              <a:lnSpc>
                <a:spcPct val="90000"/>
              </a:lnSpc>
            </a:pPr>
            <a:r>
              <a:rPr lang="en-IE" sz="2400" dirty="0"/>
              <a:t>Potentially unprecedented insights into human psychology and action</a:t>
            </a:r>
          </a:p>
          <a:p>
            <a:pPr>
              <a:lnSpc>
                <a:spcPct val="90000"/>
              </a:lnSpc>
            </a:pPr>
            <a:endParaRPr lang="en-IE" sz="2400" dirty="0"/>
          </a:p>
          <a:p>
            <a:pPr>
              <a:lnSpc>
                <a:spcPct val="90000"/>
              </a:lnSpc>
            </a:pPr>
            <a:endParaRPr lang="en-IE" sz="1100" dirty="0"/>
          </a:p>
        </p:txBody>
      </p:sp>
      <p:pic>
        <p:nvPicPr>
          <p:cNvPr id="4" name="Grafik 3">
            <a:extLst>
              <a:ext uri="{FF2B5EF4-FFF2-40B4-BE49-F238E27FC236}">
                <a16:creationId xmlns:a16="http://schemas.microsoft.com/office/drawing/2014/main" id="{9F4F3E36-90F4-4C18-BBC3-A09008C3D02D}"/>
              </a:ext>
            </a:extLst>
          </p:cNvPr>
          <p:cNvPicPr>
            <a:picLocks noChangeAspect="1"/>
          </p:cNvPicPr>
          <p:nvPr/>
        </p:nvPicPr>
        <p:blipFill rotWithShape="1">
          <a:blip r:embed="rId2"/>
          <a:srcRect l="3872" t="11818" r="6434" b="8000"/>
          <a:stretch/>
        </p:blipFill>
        <p:spPr>
          <a:xfrm>
            <a:off x="5691940" y="-28195"/>
            <a:ext cx="3452060" cy="2071262"/>
          </a:xfrm>
          <a:prstGeom prst="rect">
            <a:avLst/>
          </a:prstGeom>
        </p:spPr>
      </p:pic>
    </p:spTree>
    <p:extLst>
      <p:ext uri="{BB962C8B-B14F-4D97-AF65-F5344CB8AC3E}">
        <p14:creationId xmlns:p14="http://schemas.microsoft.com/office/powerpoint/2010/main" val="22220849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152550" y="44624"/>
            <a:ext cx="2802951" cy="1320800"/>
          </a:xfrm>
        </p:spPr>
        <p:txBody>
          <a:bodyPr>
            <a:normAutofit/>
          </a:bodyPr>
          <a:lstStyle/>
          <a:p>
            <a:pPr>
              <a:lnSpc>
                <a:spcPct val="90000"/>
              </a:lnSpc>
            </a:pPr>
            <a:r>
              <a:rPr lang="en-IE" sz="3100" dirty="0"/>
              <a:t>The quantified self</a:t>
            </a:r>
          </a:p>
        </p:txBody>
      </p:sp>
      <p:sp>
        <p:nvSpPr>
          <p:cNvPr id="6" name="Content Placeholder 5"/>
          <p:cNvSpPr>
            <a:spLocks noGrp="1"/>
          </p:cNvSpPr>
          <p:nvPr>
            <p:ph idx="1"/>
          </p:nvPr>
        </p:nvSpPr>
        <p:spPr>
          <a:xfrm>
            <a:off x="3907171" y="1124744"/>
            <a:ext cx="3486891" cy="4968551"/>
          </a:xfrm>
        </p:spPr>
        <p:txBody>
          <a:bodyPr>
            <a:normAutofit fontScale="92500" lnSpcReduction="20000"/>
          </a:bodyPr>
          <a:lstStyle/>
          <a:p>
            <a:pPr>
              <a:lnSpc>
                <a:spcPct val="90000"/>
              </a:lnSpc>
            </a:pPr>
            <a:r>
              <a:rPr lang="en-IE" sz="2000" dirty="0"/>
              <a:t>“The quantified self (QS) is any </a:t>
            </a:r>
            <a:r>
              <a:rPr lang="en-IE" sz="2000" b="1" dirty="0"/>
              <a:t>individual engaged in the self-tracking of any kind of biological, physical, </a:t>
            </a:r>
            <a:r>
              <a:rPr lang="en-IE" sz="2000" b="1" dirty="0" err="1"/>
              <a:t>behavioral</a:t>
            </a:r>
            <a:r>
              <a:rPr lang="en-IE" sz="2000" b="1" dirty="0"/>
              <a:t>, or environmental information</a:t>
            </a:r>
            <a:r>
              <a:rPr lang="en-IE" sz="2000" dirty="0"/>
              <a:t>. There is a </a:t>
            </a:r>
            <a:r>
              <a:rPr lang="en-IE" sz="2000" b="1" dirty="0"/>
              <a:t>proactive stance</a:t>
            </a:r>
            <a:r>
              <a:rPr lang="en-IE" sz="2000" dirty="0"/>
              <a:t> toward obtaining information and acting on it.” (Swan 2013)</a:t>
            </a:r>
          </a:p>
          <a:p>
            <a:pPr>
              <a:lnSpc>
                <a:spcPct val="90000"/>
              </a:lnSpc>
            </a:pPr>
            <a:r>
              <a:rPr lang="en-IE" sz="2000" dirty="0"/>
              <a:t>“Quantified Self (QS) is the term that </a:t>
            </a:r>
            <a:r>
              <a:rPr lang="en-IE" sz="2000" b="1" dirty="0"/>
              <a:t>embodies self-knowledge through self-tracking</a:t>
            </a:r>
            <a:r>
              <a:rPr lang="en-IE" sz="2000" dirty="0"/>
              <a:t>. … QS really revolves around </a:t>
            </a:r>
            <a:r>
              <a:rPr lang="en-IE" sz="2000" b="1" dirty="0"/>
              <a:t>finding personal meaning in your personal data</a:t>
            </a:r>
            <a:r>
              <a:rPr lang="en-IE" sz="2000" dirty="0"/>
              <a:t>.” (Quantified Self Institute, </a:t>
            </a:r>
            <a:r>
              <a:rPr lang="en-IE" sz="2000" dirty="0">
                <a:hlinkClick r:id="rId2"/>
              </a:rPr>
              <a:t>https://qsinstitute.com/about/what-is-quantified-self/</a:t>
            </a:r>
            <a:r>
              <a:rPr lang="en-IE" sz="2000" dirty="0"/>
              <a:t>)</a:t>
            </a:r>
          </a:p>
          <a:p>
            <a:pPr>
              <a:lnSpc>
                <a:spcPct val="90000"/>
              </a:lnSpc>
            </a:pPr>
            <a:endParaRPr lang="en-IE" sz="1100" dirty="0"/>
          </a:p>
        </p:txBody>
      </p:sp>
      <p:pic>
        <p:nvPicPr>
          <p:cNvPr id="3" name="Picture 2">
            <a:extLst>
              <a:ext uri="{FF2B5EF4-FFF2-40B4-BE49-F238E27FC236}">
                <a16:creationId xmlns:a16="http://schemas.microsoft.com/office/drawing/2014/main" id="{96F3E24B-045C-4AF9-94FF-E7921A397DFA}"/>
              </a:ext>
            </a:extLst>
          </p:cNvPr>
          <p:cNvPicPr>
            <a:picLocks noChangeAspect="1"/>
          </p:cNvPicPr>
          <p:nvPr/>
        </p:nvPicPr>
        <p:blipFill rotWithShape="1">
          <a:blip r:embed="rId3"/>
          <a:srcRect l="24262" r="24260" b="-2"/>
          <a:stretch/>
        </p:blipFill>
        <p:spPr>
          <a:xfrm>
            <a:off x="20" y="-1"/>
            <a:ext cx="404620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11" name="Isosceles Triangle 10">
            <a:extLst>
              <a:ext uri="{FF2B5EF4-FFF2-40B4-BE49-F238E27FC236}">
                <a16:creationId xmlns:a16="http://schemas.microsoft.com/office/drawing/2014/main" id="{3BCB5F6A-9EB0-40B0-9D13-3023E9A205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extBox 1"/>
          <p:cNvSpPr txBox="1"/>
          <p:nvPr/>
        </p:nvSpPr>
        <p:spPr>
          <a:xfrm>
            <a:off x="3347863" y="6093296"/>
            <a:ext cx="5400601" cy="523220"/>
          </a:xfrm>
          <a:prstGeom prst="rect">
            <a:avLst/>
          </a:prstGeom>
          <a:noFill/>
        </p:spPr>
        <p:txBody>
          <a:bodyPr wrap="square" rtlCol="0">
            <a:spAutoFit/>
          </a:bodyPr>
          <a:lstStyle/>
          <a:p>
            <a:pPr>
              <a:spcAft>
                <a:spcPts val="600"/>
              </a:spcAft>
            </a:pPr>
            <a:r>
              <a:rPr lang="en-IE" sz="1400" dirty="0"/>
              <a:t>Swan, M. (2013). The quantified self: Fundamental disruption in big data science and biological discovery. </a:t>
            </a:r>
            <a:r>
              <a:rPr lang="en-IE" sz="1400" i="1" dirty="0"/>
              <a:t>Big Data</a:t>
            </a:r>
            <a:r>
              <a:rPr lang="en-IE" sz="1400" dirty="0"/>
              <a:t>, </a:t>
            </a:r>
            <a:r>
              <a:rPr lang="en-IE" sz="1400" i="1" dirty="0"/>
              <a:t>1</a:t>
            </a:r>
            <a:r>
              <a:rPr lang="en-IE" sz="1400" dirty="0"/>
              <a:t>(2), 85-99.</a:t>
            </a:r>
          </a:p>
        </p:txBody>
      </p:sp>
    </p:spTree>
    <p:extLst>
      <p:ext uri="{BB962C8B-B14F-4D97-AF65-F5344CB8AC3E}">
        <p14:creationId xmlns:p14="http://schemas.microsoft.com/office/powerpoint/2010/main" val="310075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72269-DF72-4C9B-8624-A03E09AC00B8}"/>
              </a:ext>
            </a:extLst>
          </p:cNvPr>
          <p:cNvSpPr>
            <a:spLocks noGrp="1"/>
          </p:cNvSpPr>
          <p:nvPr>
            <p:ph type="title"/>
          </p:nvPr>
        </p:nvSpPr>
        <p:spPr>
          <a:xfrm>
            <a:off x="508000" y="609600"/>
            <a:ext cx="6447501" cy="1320800"/>
          </a:xfrm>
        </p:spPr>
        <p:txBody>
          <a:bodyPr anchor="t">
            <a:normAutofit/>
          </a:bodyPr>
          <a:lstStyle/>
          <a:p>
            <a:r>
              <a:rPr lang="de-DE" dirty="0" err="1"/>
              <a:t>Datafication</a:t>
            </a:r>
            <a:endParaRPr lang="en-IE" dirty="0"/>
          </a:p>
        </p:txBody>
      </p:sp>
      <p:sp>
        <p:nvSpPr>
          <p:cNvPr id="3" name="Content Placeholder 2">
            <a:extLst>
              <a:ext uri="{FF2B5EF4-FFF2-40B4-BE49-F238E27FC236}">
                <a16:creationId xmlns:a16="http://schemas.microsoft.com/office/drawing/2014/main" id="{AE6E619B-35AD-4864-9D05-C384DDF2164E}"/>
              </a:ext>
            </a:extLst>
          </p:cNvPr>
          <p:cNvSpPr>
            <a:spLocks noGrp="1"/>
          </p:cNvSpPr>
          <p:nvPr>
            <p:ph idx="1"/>
          </p:nvPr>
        </p:nvSpPr>
        <p:spPr>
          <a:xfrm>
            <a:off x="3272682" y="1484784"/>
            <a:ext cx="4179637" cy="5040559"/>
          </a:xfrm>
        </p:spPr>
        <p:txBody>
          <a:bodyPr>
            <a:normAutofit lnSpcReduction="10000"/>
          </a:bodyPr>
          <a:lstStyle/>
          <a:p>
            <a:pPr>
              <a:lnSpc>
                <a:spcPct val="90000"/>
              </a:lnSpc>
            </a:pPr>
            <a:r>
              <a:rPr lang="en-IE" sz="2000" dirty="0" err="1"/>
              <a:t>Kitchin</a:t>
            </a:r>
            <a:r>
              <a:rPr lang="en-IE" sz="2000" dirty="0"/>
              <a:t> (2014) on data: “digital objects derived through the reduction and extraction of social and cultural phenomena from observations, computations, experiments, and record keeping”</a:t>
            </a:r>
          </a:p>
          <a:p>
            <a:pPr>
              <a:lnSpc>
                <a:spcPct val="90000"/>
              </a:lnSpc>
            </a:pPr>
            <a:r>
              <a:rPr lang="en-IE" sz="2000" dirty="0"/>
              <a:t>‘Datafication’ as rendering of human experience into (primarily digital) data sets, and the increasing trend to measure social life in numbers</a:t>
            </a:r>
          </a:p>
          <a:p>
            <a:pPr>
              <a:lnSpc>
                <a:spcPct val="90000"/>
              </a:lnSpc>
            </a:pPr>
            <a:r>
              <a:rPr lang="en-IE" sz="2000" dirty="0"/>
              <a:t>especially the translation of qualitative information into quantifiable form, that can be easily collated, analysed and presented through information technologies. </a:t>
            </a:r>
          </a:p>
          <a:p>
            <a:pPr>
              <a:lnSpc>
                <a:spcPct val="90000"/>
              </a:lnSpc>
            </a:pPr>
            <a:endParaRPr lang="en-IE" sz="1100" dirty="0"/>
          </a:p>
        </p:txBody>
      </p:sp>
      <p:pic>
        <p:nvPicPr>
          <p:cNvPr id="4" name="Picture 3">
            <a:extLst>
              <a:ext uri="{FF2B5EF4-FFF2-40B4-BE49-F238E27FC236}">
                <a16:creationId xmlns:a16="http://schemas.microsoft.com/office/drawing/2014/main" id="{D0BB9192-9806-4773-98F3-9E9FA58A3D97}"/>
              </a:ext>
            </a:extLst>
          </p:cNvPr>
          <p:cNvPicPr>
            <a:picLocks noChangeAspect="1"/>
          </p:cNvPicPr>
          <p:nvPr/>
        </p:nvPicPr>
        <p:blipFill rotWithShape="1">
          <a:blip r:embed="rId2"/>
          <a:srcRect l="10984" r="14628" b="-2"/>
          <a:stretch/>
        </p:blipFill>
        <p:spPr>
          <a:xfrm>
            <a:off x="179512" y="1484784"/>
            <a:ext cx="3093170" cy="2952328"/>
          </a:xfrm>
          <a:prstGeom prst="rect">
            <a:avLst/>
          </a:prstGeom>
        </p:spPr>
      </p:pic>
    </p:spTree>
    <p:extLst>
      <p:ext uri="{BB962C8B-B14F-4D97-AF65-F5344CB8AC3E}">
        <p14:creationId xmlns:p14="http://schemas.microsoft.com/office/powerpoint/2010/main" val="4020170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E72CA-145C-4391-BA63-AC119A8EA9C9}"/>
              </a:ext>
            </a:extLst>
          </p:cNvPr>
          <p:cNvSpPr>
            <a:spLocks noGrp="1"/>
          </p:cNvSpPr>
          <p:nvPr>
            <p:ph type="title"/>
          </p:nvPr>
        </p:nvSpPr>
        <p:spPr>
          <a:xfrm>
            <a:off x="508000" y="609600"/>
            <a:ext cx="6447501" cy="1320800"/>
          </a:xfrm>
        </p:spPr>
        <p:txBody>
          <a:bodyPr anchor="t">
            <a:normAutofit/>
          </a:bodyPr>
          <a:lstStyle/>
          <a:p>
            <a:r>
              <a:rPr lang="de-DE" dirty="0"/>
              <a:t>Digital </a:t>
            </a:r>
            <a:r>
              <a:rPr lang="de-DE" dirty="0" err="1"/>
              <a:t>doubles</a:t>
            </a:r>
            <a:endParaRPr lang="en-IE" dirty="0"/>
          </a:p>
        </p:txBody>
      </p:sp>
      <p:sp>
        <p:nvSpPr>
          <p:cNvPr id="3" name="Content Placeholder 2">
            <a:extLst>
              <a:ext uri="{FF2B5EF4-FFF2-40B4-BE49-F238E27FC236}">
                <a16:creationId xmlns:a16="http://schemas.microsoft.com/office/drawing/2014/main" id="{0EDFB651-CA88-4263-B313-F19C77373A6A}"/>
              </a:ext>
            </a:extLst>
          </p:cNvPr>
          <p:cNvSpPr>
            <a:spLocks noGrp="1"/>
          </p:cNvSpPr>
          <p:nvPr>
            <p:ph idx="1"/>
          </p:nvPr>
        </p:nvSpPr>
        <p:spPr>
          <a:xfrm>
            <a:off x="3491880" y="1556792"/>
            <a:ext cx="3744415" cy="3880773"/>
          </a:xfrm>
        </p:spPr>
        <p:txBody>
          <a:bodyPr>
            <a:noAutofit/>
          </a:bodyPr>
          <a:lstStyle/>
          <a:p>
            <a:pPr>
              <a:lnSpc>
                <a:spcPct val="90000"/>
              </a:lnSpc>
            </a:pPr>
            <a:r>
              <a:rPr lang="en-IE" sz="2000" dirty="0"/>
              <a:t>‘data doubles’ or ‘digital doubles’: data assemblages that represent the person whose characteristics are being captured by data</a:t>
            </a:r>
          </a:p>
          <a:p>
            <a:pPr>
              <a:lnSpc>
                <a:spcPct val="90000"/>
              </a:lnSpc>
            </a:pPr>
            <a:r>
              <a:rPr lang="en-IE" sz="2000" dirty="0"/>
              <a:t>Engagement of self with digital double as raising specific issues</a:t>
            </a:r>
          </a:p>
          <a:p>
            <a:pPr>
              <a:lnSpc>
                <a:spcPct val="90000"/>
              </a:lnSpc>
            </a:pPr>
            <a:r>
              <a:rPr lang="en-IE" sz="2000" dirty="0" err="1"/>
              <a:t>Ruckenstein</a:t>
            </a:r>
            <a:r>
              <a:rPr lang="en-IE" sz="2000" dirty="0"/>
              <a:t> (2014): “the conversion of human bodies and minds into data flows that can be figuratively reassembled for the purposes of personal reflection and interaction” (p.68)</a:t>
            </a:r>
          </a:p>
        </p:txBody>
      </p:sp>
      <p:pic>
        <p:nvPicPr>
          <p:cNvPr id="4" name="Picture 3">
            <a:extLst>
              <a:ext uri="{FF2B5EF4-FFF2-40B4-BE49-F238E27FC236}">
                <a16:creationId xmlns:a16="http://schemas.microsoft.com/office/drawing/2014/main" id="{24D988AB-DFCB-4C50-9131-BBA46BA190EC}"/>
              </a:ext>
            </a:extLst>
          </p:cNvPr>
          <p:cNvPicPr>
            <a:picLocks noChangeAspect="1"/>
          </p:cNvPicPr>
          <p:nvPr/>
        </p:nvPicPr>
        <p:blipFill rotWithShape="1">
          <a:blip r:embed="rId2"/>
          <a:srcRect l="60973"/>
          <a:stretch/>
        </p:blipFill>
        <p:spPr>
          <a:xfrm>
            <a:off x="107504" y="1556792"/>
            <a:ext cx="3216319" cy="3069869"/>
          </a:xfrm>
          <a:prstGeom prst="rect">
            <a:avLst/>
          </a:prstGeom>
        </p:spPr>
      </p:pic>
    </p:spTree>
    <p:extLst>
      <p:ext uri="{BB962C8B-B14F-4D97-AF65-F5344CB8AC3E}">
        <p14:creationId xmlns:p14="http://schemas.microsoft.com/office/powerpoint/2010/main" val="1829941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97" y="332656"/>
            <a:ext cx="7128791" cy="1224136"/>
          </a:xfrm>
        </p:spPr>
        <p:txBody>
          <a:bodyPr/>
          <a:lstStyle/>
          <a:p>
            <a:r>
              <a:rPr lang="de-DE" dirty="0"/>
              <a:t>Data </a:t>
            </a:r>
            <a:r>
              <a:rPr lang="de-DE" dirty="0" err="1"/>
              <a:t>doubles</a:t>
            </a:r>
            <a:r>
              <a:rPr lang="de-DE" dirty="0"/>
              <a:t>, </a:t>
            </a:r>
            <a:r>
              <a:rPr lang="de-DE" dirty="0" err="1"/>
              <a:t>the</a:t>
            </a:r>
            <a:r>
              <a:rPr lang="de-DE" dirty="0"/>
              <a:t> </a:t>
            </a:r>
            <a:r>
              <a:rPr lang="de-DE" dirty="0" err="1"/>
              <a:t>self</a:t>
            </a:r>
            <a:r>
              <a:rPr lang="de-DE" dirty="0"/>
              <a:t> and </a:t>
            </a:r>
            <a:r>
              <a:rPr lang="de-DE" dirty="0" err="1"/>
              <a:t>others</a:t>
            </a:r>
            <a:endParaRPr lang="en-IE" dirty="0"/>
          </a:p>
        </p:txBody>
      </p:sp>
      <p:sp>
        <p:nvSpPr>
          <p:cNvPr id="3" name="Content Placeholder 2"/>
          <p:cNvSpPr>
            <a:spLocks noGrp="1"/>
          </p:cNvSpPr>
          <p:nvPr>
            <p:ph idx="1"/>
          </p:nvPr>
        </p:nvSpPr>
        <p:spPr>
          <a:xfrm>
            <a:off x="609599" y="1700808"/>
            <a:ext cx="6347714" cy="4896544"/>
          </a:xfrm>
        </p:spPr>
        <p:txBody>
          <a:bodyPr>
            <a:noAutofit/>
          </a:bodyPr>
          <a:lstStyle/>
          <a:p>
            <a:r>
              <a:rPr lang="en-IE" sz="2000" dirty="0"/>
              <a:t>reduction of experience merely to whatever can be captured as data by currently available means</a:t>
            </a:r>
            <a:endParaRPr lang="en-IE" sz="2000" b="1" dirty="0"/>
          </a:p>
          <a:p>
            <a:r>
              <a:rPr lang="en-IE" sz="2000" b="1" dirty="0"/>
              <a:t>Narrowing of self-focus: Attitude to self and its experience </a:t>
            </a:r>
            <a:r>
              <a:rPr lang="en-IE" sz="2000" dirty="0"/>
              <a:t>might change if subjective experience is more and more enhanced by quantifiable data</a:t>
            </a:r>
          </a:p>
          <a:p>
            <a:pPr lvl="1"/>
            <a:r>
              <a:rPr lang="en-IE" sz="2000" dirty="0"/>
              <a:t>E.g. fitness or well-being as a set of numbers</a:t>
            </a:r>
          </a:p>
          <a:p>
            <a:r>
              <a:rPr lang="en-IE" sz="2000" dirty="0"/>
              <a:t>Reductive data doubles: If others see you only through data, they get a potentially skewed picture of you</a:t>
            </a:r>
          </a:p>
          <a:p>
            <a:r>
              <a:rPr lang="en-IE" sz="2000" dirty="0"/>
              <a:t>Data doubles tailored for external purposes: Other may collect data on you that suits their purposes vis-à-vis yourself, but maybe not be consistent with your own</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89280" y="0"/>
            <a:ext cx="1454719" cy="1988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0092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Example: “Quantified sex” (Lupton 2014)</a:t>
            </a:r>
          </a:p>
        </p:txBody>
      </p:sp>
      <p:sp>
        <p:nvSpPr>
          <p:cNvPr id="3" name="Content Placeholder 2"/>
          <p:cNvSpPr>
            <a:spLocks noGrp="1"/>
          </p:cNvSpPr>
          <p:nvPr>
            <p:ph idx="1"/>
          </p:nvPr>
        </p:nvSpPr>
        <p:spPr>
          <a:xfrm>
            <a:off x="457200" y="1988840"/>
            <a:ext cx="7467600" cy="4306912"/>
          </a:xfrm>
        </p:spPr>
        <p:txBody>
          <a:bodyPr>
            <a:normAutofit/>
          </a:bodyPr>
          <a:lstStyle/>
          <a:p>
            <a:r>
              <a:rPr lang="en-IE" dirty="0"/>
              <a:t>New ways of quantifying and gamifying sexual experience and behaviour via apps</a:t>
            </a:r>
          </a:p>
          <a:p>
            <a:r>
              <a:rPr lang="en-IE" dirty="0"/>
              <a:t>Quantification: documenting date and number of sexual encounter, geographical location, type, frequency, length of sexual activity, calories used, sort the data by partner, date or sexual position, </a:t>
            </a:r>
          </a:p>
          <a:p>
            <a:r>
              <a:rPr lang="en-IE" dirty="0"/>
              <a:t>Gamification: compare scores within region</a:t>
            </a:r>
          </a:p>
          <a:p>
            <a:r>
              <a:rPr lang="en-IE" dirty="0"/>
              <a:t>“These technologies … act to support and reinforce highly reductive and normative ideas of what is ‘good sex’ and ‘good performance’ by encouraging users to quantify their sexual experiences and feelings in ever finer detail and to represent these data visually in graphs and tables.” </a:t>
            </a:r>
          </a:p>
          <a:p>
            <a:r>
              <a:rPr lang="en-IE" dirty="0"/>
              <a:t>Data </a:t>
            </a:r>
            <a:r>
              <a:rPr lang="en-IE"/>
              <a:t>flows and privacy concerns</a:t>
            </a:r>
            <a:endParaRPr lang="en-IE" dirty="0"/>
          </a:p>
          <a:p>
            <a:endParaRPr lang="en-IE" dirty="0"/>
          </a:p>
        </p:txBody>
      </p:sp>
      <p:sp>
        <p:nvSpPr>
          <p:cNvPr id="4" name="TextBox 3"/>
          <p:cNvSpPr txBox="1"/>
          <p:nvPr/>
        </p:nvSpPr>
        <p:spPr>
          <a:xfrm>
            <a:off x="539552" y="6021288"/>
            <a:ext cx="7560840" cy="523220"/>
          </a:xfrm>
          <a:prstGeom prst="rect">
            <a:avLst/>
          </a:prstGeom>
          <a:noFill/>
        </p:spPr>
        <p:txBody>
          <a:bodyPr wrap="square" rtlCol="0">
            <a:spAutoFit/>
          </a:bodyPr>
          <a:lstStyle/>
          <a:p>
            <a:r>
              <a:rPr lang="en-IE" sz="1400" dirty="0"/>
              <a:t>Lupton, D. (2015). Quantified sex: a critical analysis of sexual and reproductive self-tracking using apps. </a:t>
            </a:r>
            <a:r>
              <a:rPr lang="en-IE" sz="1400" i="1" dirty="0"/>
              <a:t>Culture, health &amp; sexuality</a:t>
            </a:r>
            <a:r>
              <a:rPr lang="en-IE" sz="1400" dirty="0"/>
              <a:t>, </a:t>
            </a:r>
            <a:r>
              <a:rPr lang="en-IE" sz="1400" i="1" dirty="0"/>
              <a:t>17</a:t>
            </a:r>
            <a:r>
              <a:rPr lang="en-IE" sz="1400" dirty="0"/>
              <a:t>(4), 440-453.</a:t>
            </a:r>
          </a:p>
        </p:txBody>
      </p:sp>
    </p:spTree>
    <p:extLst>
      <p:ext uri="{BB962C8B-B14F-4D97-AF65-F5344CB8AC3E}">
        <p14:creationId xmlns:p14="http://schemas.microsoft.com/office/powerpoint/2010/main" val="3009784409"/>
      </p:ext>
    </p:extLst>
  </p:cSld>
  <p:clrMapOvr>
    <a:masterClrMapping/>
  </p:clrMapOvr>
</p:sld>
</file>

<file path=ppt/theme/theme1.xml><?xml version="1.0" encoding="utf-8"?>
<a:theme xmlns:a="http://schemas.openxmlformats.org/drawingml/2006/main" name="Facette">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Facette">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te">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TotalTime>
  <Words>1427</Words>
  <Application>Microsoft Office PowerPoint</Application>
  <PresentationFormat>On-screen Show (4:3)</PresentationFormat>
  <Paragraphs>92</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Trebuchet MS</vt:lpstr>
      <vt:lpstr>Wingdings 3</vt:lpstr>
      <vt:lpstr>Facette</vt:lpstr>
      <vt:lpstr>The datafied self and surveillance capitalism</vt:lpstr>
      <vt:lpstr>Content</vt:lpstr>
      <vt:lpstr>Digitalisation of daily life</vt:lpstr>
      <vt:lpstr>Tracking and data analysis</vt:lpstr>
      <vt:lpstr>The quantified self</vt:lpstr>
      <vt:lpstr>Datafication</vt:lpstr>
      <vt:lpstr>Digital doubles</vt:lpstr>
      <vt:lpstr>Data doubles, the self and others</vt:lpstr>
      <vt:lpstr>Example: “Quantified sex” (Lupton 2014)</vt:lpstr>
      <vt:lpstr>Quantification, gamification &amp; behaviour change</vt:lpstr>
      <vt:lpstr>Surveillance capitalism</vt:lpstr>
      <vt:lpstr>Self-surveillance, co-veillance and surveillance</vt:lpstr>
      <vt:lpstr>Shoshana Zuboff: The Age of Surveillance Capitalism</vt:lpstr>
      <vt:lpstr>Surveillance capitalism as the mutually reinforcing feedback loop between: </vt:lpstr>
      <vt:lpstr>Big internet companies are financially successful by: </vt:lpstr>
      <vt:lpstr>Aim: uncovering underlying capitalist logic </vt:lpstr>
      <vt:lpstr>Predictions about our behaviour are the product</vt:lpstr>
      <vt:lpstr>“Instrumentarian power knows and shapes human behaviour towards others’ ends” </vt:lpstr>
      <vt:lpstr>Asymmetries of knowledge and power</vt:lpstr>
      <vt:lpstr>„Our private experience is free for the taking as raw material“</vt:lpstr>
      <vt:lpstr>Example: Smart Home (Zuboff 2019)</vt:lpstr>
      <vt:lpstr>PowerPoint Presentation</vt:lpstr>
      <vt:lpstr>Summary Definition of Surveillance Capitalism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datafied self and surveillance capitalism</dc:title>
  <dc:creator>Felzmann, Heike</dc:creator>
  <cp:lastModifiedBy>Administrator</cp:lastModifiedBy>
  <cp:revision>8</cp:revision>
  <dcterms:created xsi:type="dcterms:W3CDTF">2020-11-14T10:56:29Z</dcterms:created>
  <dcterms:modified xsi:type="dcterms:W3CDTF">2022-10-10T21:17:26Z</dcterms:modified>
</cp:coreProperties>
</file>